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4"/>
    <p:sldMasterId id="2147484127" r:id="rId5"/>
  </p:sldMasterIdLst>
  <p:notesMasterIdLst>
    <p:notesMasterId r:id="rId35"/>
  </p:notesMasterIdLst>
  <p:handoutMasterIdLst>
    <p:handoutMasterId r:id="rId36"/>
  </p:handoutMasterIdLst>
  <p:sldIdLst>
    <p:sldId id="256" r:id="rId6"/>
    <p:sldId id="284" r:id="rId7"/>
    <p:sldId id="323" r:id="rId8"/>
    <p:sldId id="324" r:id="rId9"/>
    <p:sldId id="325" r:id="rId10"/>
    <p:sldId id="381" r:id="rId11"/>
    <p:sldId id="382" r:id="rId12"/>
    <p:sldId id="322" r:id="rId13"/>
    <p:sldId id="378" r:id="rId14"/>
    <p:sldId id="321" r:id="rId15"/>
    <p:sldId id="367" r:id="rId16"/>
    <p:sldId id="346" r:id="rId17"/>
    <p:sldId id="385" r:id="rId18"/>
    <p:sldId id="375" r:id="rId19"/>
    <p:sldId id="379" r:id="rId20"/>
    <p:sldId id="380" r:id="rId21"/>
    <p:sldId id="376" r:id="rId22"/>
    <p:sldId id="342" r:id="rId23"/>
    <p:sldId id="386" r:id="rId24"/>
    <p:sldId id="383" r:id="rId25"/>
    <p:sldId id="343" r:id="rId26"/>
    <p:sldId id="344" r:id="rId27"/>
    <p:sldId id="345" r:id="rId28"/>
    <p:sldId id="370" r:id="rId29"/>
    <p:sldId id="347" r:id="rId30"/>
    <p:sldId id="326" r:id="rId31"/>
    <p:sldId id="327" r:id="rId32"/>
    <p:sldId id="348" r:id="rId33"/>
    <p:sldId id="349" r:id="rId34"/>
  </p:sldIdLst>
  <p:sldSz cx="9144000" cy="6858000" type="screen4x3"/>
  <p:notesSz cx="6888163" cy="10018713"/>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00FF00"/>
    <a:srgbClr val="99FF66"/>
    <a:srgbClr val="FF9933"/>
    <a:srgbClr val="FFFF00"/>
    <a:srgbClr val="FFFF66"/>
    <a:srgbClr val="FFCC66"/>
    <a:srgbClr val="33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27" autoAdjust="0"/>
    <p:restoredTop sz="94980" autoAdjust="0"/>
  </p:normalViewPr>
  <p:slideViewPr>
    <p:cSldViewPr>
      <p:cViewPr varScale="1">
        <p:scale>
          <a:sx n="72" d="100"/>
          <a:sy n="72" d="100"/>
        </p:scale>
        <p:origin x="1296" y="54"/>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heme" Target="theme/theme1.xml"/><Relationship Id="rId21" Type="http://schemas.openxmlformats.org/officeDocument/2006/relationships/slide" Target="slides/slide16.xml"/><Relationship Id="rId34" Type="http://schemas.openxmlformats.org/officeDocument/2006/relationships/slide" Target="slides/slide29.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notesMaster" Target="notesMasters/notesMaster1.xml"/><Relationship Id="rId8" Type="http://schemas.openxmlformats.org/officeDocument/2006/relationships/slide" Target="slides/slide3.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1"/>
            <a:ext cx="2984160" cy="501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117" tIns="47058" rIns="94117" bIns="47058" numCol="1" anchor="t" anchorCtr="0" compatLnSpc="1">
            <a:prstTxWarp prst="textNoShape">
              <a:avLst/>
            </a:prstTxWarp>
          </a:bodyPr>
          <a:lstStyle>
            <a:lvl1pPr>
              <a:defRPr sz="1200">
                <a:latin typeface="Times New Roman" pitchFamily="18" charset="0"/>
              </a:defRPr>
            </a:lvl1pPr>
          </a:lstStyle>
          <a:p>
            <a:pPr>
              <a:defRPr/>
            </a:pPr>
            <a:endParaRPr lang="en-GB"/>
          </a:p>
        </p:txBody>
      </p:sp>
      <p:sp>
        <p:nvSpPr>
          <p:cNvPr id="62467" name="Rectangle 3"/>
          <p:cNvSpPr>
            <a:spLocks noGrp="1" noChangeArrowheads="1"/>
          </p:cNvSpPr>
          <p:nvPr>
            <p:ph type="dt" sz="quarter" idx="1"/>
          </p:nvPr>
        </p:nvSpPr>
        <p:spPr bwMode="auto">
          <a:xfrm>
            <a:off x="3904004" y="1"/>
            <a:ext cx="2984160" cy="501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117" tIns="47058" rIns="94117" bIns="47058" numCol="1" anchor="t" anchorCtr="0" compatLnSpc="1">
            <a:prstTxWarp prst="textNoShape">
              <a:avLst/>
            </a:prstTxWarp>
          </a:bodyPr>
          <a:lstStyle>
            <a:lvl1pPr algn="r">
              <a:defRPr sz="1200">
                <a:latin typeface="Times New Roman" pitchFamily="18" charset="0"/>
              </a:defRPr>
            </a:lvl1pPr>
          </a:lstStyle>
          <a:p>
            <a:pPr>
              <a:defRPr/>
            </a:pPr>
            <a:endParaRPr lang="en-GB"/>
          </a:p>
        </p:txBody>
      </p:sp>
      <p:sp>
        <p:nvSpPr>
          <p:cNvPr id="62468" name="Rectangle 4"/>
          <p:cNvSpPr>
            <a:spLocks noGrp="1" noChangeArrowheads="1"/>
          </p:cNvSpPr>
          <p:nvPr>
            <p:ph type="ftr" sz="quarter" idx="2"/>
          </p:nvPr>
        </p:nvSpPr>
        <p:spPr bwMode="auto">
          <a:xfrm>
            <a:off x="0" y="9517299"/>
            <a:ext cx="2984160" cy="5014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117" tIns="47058" rIns="94117" bIns="47058" numCol="1" anchor="b" anchorCtr="0" compatLnSpc="1">
            <a:prstTxWarp prst="textNoShape">
              <a:avLst/>
            </a:prstTxWarp>
          </a:bodyPr>
          <a:lstStyle>
            <a:lvl1pPr>
              <a:defRPr sz="1200">
                <a:latin typeface="Times New Roman" pitchFamily="18" charset="0"/>
              </a:defRPr>
            </a:lvl1pPr>
          </a:lstStyle>
          <a:p>
            <a:pPr>
              <a:defRPr/>
            </a:pPr>
            <a:endParaRPr lang="en-GB"/>
          </a:p>
        </p:txBody>
      </p:sp>
      <p:sp>
        <p:nvSpPr>
          <p:cNvPr id="62469" name="Rectangle 5"/>
          <p:cNvSpPr>
            <a:spLocks noGrp="1" noChangeArrowheads="1"/>
          </p:cNvSpPr>
          <p:nvPr>
            <p:ph type="sldNum" sz="quarter" idx="3"/>
          </p:nvPr>
        </p:nvSpPr>
        <p:spPr bwMode="auto">
          <a:xfrm>
            <a:off x="3904004" y="9517299"/>
            <a:ext cx="2984160" cy="5014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117" tIns="47058" rIns="94117" bIns="47058" numCol="1" anchor="b" anchorCtr="0" compatLnSpc="1">
            <a:prstTxWarp prst="textNoShape">
              <a:avLst/>
            </a:prstTxWarp>
          </a:bodyPr>
          <a:lstStyle>
            <a:lvl1pPr algn="r">
              <a:defRPr sz="1200">
                <a:latin typeface="Times New Roman" pitchFamily="18" charset="0"/>
              </a:defRPr>
            </a:lvl1pPr>
          </a:lstStyle>
          <a:p>
            <a:pPr>
              <a:defRPr/>
            </a:pPr>
            <a:fld id="{070E5207-7B98-457B-A57D-41DE8221E02D}" type="slidenum">
              <a:rPr lang="en-GB"/>
              <a:pPr>
                <a:defRPr/>
              </a:pPr>
              <a:t>‹#›</a:t>
            </a:fld>
            <a:endParaRPr lang="en-GB"/>
          </a:p>
        </p:txBody>
      </p:sp>
    </p:spTree>
    <p:extLst>
      <p:ext uri="{BB962C8B-B14F-4D97-AF65-F5344CB8AC3E}">
        <p14:creationId xmlns:p14="http://schemas.microsoft.com/office/powerpoint/2010/main" val="26199893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1"/>
            <a:ext cx="2984160" cy="501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117" tIns="47058" rIns="94117" bIns="47058" numCol="1" anchor="t" anchorCtr="0" compatLnSpc="1">
            <a:prstTxWarp prst="textNoShape">
              <a:avLst/>
            </a:prstTxWarp>
          </a:bodyPr>
          <a:lstStyle>
            <a:lvl1pPr>
              <a:defRPr sz="1200">
                <a:latin typeface="Times New Roman" pitchFamily="18" charset="0"/>
              </a:defRPr>
            </a:lvl1pPr>
          </a:lstStyle>
          <a:p>
            <a:pPr>
              <a:defRPr/>
            </a:pPr>
            <a:endParaRPr lang="en-GB"/>
          </a:p>
        </p:txBody>
      </p:sp>
      <p:sp>
        <p:nvSpPr>
          <p:cNvPr id="45059" name="Rectangle 3"/>
          <p:cNvSpPr>
            <a:spLocks noGrp="1" noChangeArrowheads="1"/>
          </p:cNvSpPr>
          <p:nvPr>
            <p:ph type="dt" idx="1"/>
          </p:nvPr>
        </p:nvSpPr>
        <p:spPr bwMode="auto">
          <a:xfrm>
            <a:off x="3904004" y="1"/>
            <a:ext cx="2984160" cy="501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117" tIns="47058" rIns="94117" bIns="47058" numCol="1" anchor="t" anchorCtr="0" compatLnSpc="1">
            <a:prstTxWarp prst="textNoShape">
              <a:avLst/>
            </a:prstTxWarp>
          </a:bodyPr>
          <a:lstStyle>
            <a:lvl1pPr algn="r">
              <a:defRPr sz="1200">
                <a:latin typeface="Times New Roman" pitchFamily="18" charset="0"/>
              </a:defRPr>
            </a:lvl1pPr>
          </a:lstStyle>
          <a:p>
            <a:pPr>
              <a:defRPr/>
            </a:pPr>
            <a:endParaRPr lang="en-GB"/>
          </a:p>
        </p:txBody>
      </p:sp>
      <p:sp>
        <p:nvSpPr>
          <p:cNvPr id="66564" name="Rectangle 4"/>
          <p:cNvSpPr>
            <a:spLocks noGrp="1" noRot="1" noChangeAspect="1" noChangeArrowheads="1" noTextEdit="1"/>
          </p:cNvSpPr>
          <p:nvPr>
            <p:ph type="sldImg" idx="2"/>
          </p:nvPr>
        </p:nvSpPr>
        <p:spPr bwMode="auto">
          <a:xfrm>
            <a:off x="941388" y="752475"/>
            <a:ext cx="5008562" cy="37560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5061" name="Rectangle 5"/>
          <p:cNvSpPr>
            <a:spLocks noGrp="1" noChangeArrowheads="1"/>
          </p:cNvSpPr>
          <p:nvPr>
            <p:ph type="body" sz="quarter" idx="3"/>
          </p:nvPr>
        </p:nvSpPr>
        <p:spPr bwMode="auto">
          <a:xfrm>
            <a:off x="918204" y="4757848"/>
            <a:ext cx="5051757" cy="4509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117" tIns="47058" rIns="94117" bIns="47058"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5062" name="Rectangle 6"/>
          <p:cNvSpPr>
            <a:spLocks noGrp="1" noChangeArrowheads="1"/>
          </p:cNvSpPr>
          <p:nvPr>
            <p:ph type="ftr" sz="quarter" idx="4"/>
          </p:nvPr>
        </p:nvSpPr>
        <p:spPr bwMode="auto">
          <a:xfrm>
            <a:off x="0" y="9517299"/>
            <a:ext cx="2984160" cy="5014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117" tIns="47058" rIns="94117" bIns="47058" numCol="1" anchor="b" anchorCtr="0" compatLnSpc="1">
            <a:prstTxWarp prst="textNoShape">
              <a:avLst/>
            </a:prstTxWarp>
          </a:bodyPr>
          <a:lstStyle>
            <a:lvl1pPr>
              <a:defRPr sz="1200">
                <a:latin typeface="Times New Roman" pitchFamily="18" charset="0"/>
              </a:defRPr>
            </a:lvl1pPr>
          </a:lstStyle>
          <a:p>
            <a:pPr>
              <a:defRPr/>
            </a:pPr>
            <a:endParaRPr lang="en-GB"/>
          </a:p>
        </p:txBody>
      </p:sp>
      <p:sp>
        <p:nvSpPr>
          <p:cNvPr id="45063" name="Rectangle 7"/>
          <p:cNvSpPr>
            <a:spLocks noGrp="1" noChangeArrowheads="1"/>
          </p:cNvSpPr>
          <p:nvPr>
            <p:ph type="sldNum" sz="quarter" idx="5"/>
          </p:nvPr>
        </p:nvSpPr>
        <p:spPr bwMode="auto">
          <a:xfrm>
            <a:off x="3904004" y="9517299"/>
            <a:ext cx="2984160" cy="5014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117" tIns="47058" rIns="94117" bIns="47058" numCol="1" anchor="b" anchorCtr="0" compatLnSpc="1">
            <a:prstTxWarp prst="textNoShape">
              <a:avLst/>
            </a:prstTxWarp>
          </a:bodyPr>
          <a:lstStyle>
            <a:lvl1pPr algn="r">
              <a:defRPr sz="1200">
                <a:latin typeface="Times New Roman" pitchFamily="18" charset="0"/>
              </a:defRPr>
            </a:lvl1pPr>
          </a:lstStyle>
          <a:p>
            <a:pPr>
              <a:defRPr/>
            </a:pPr>
            <a:fld id="{1C09BA0D-D99A-484D-B387-4877F2CCEECD}" type="slidenum">
              <a:rPr lang="en-GB"/>
              <a:pPr>
                <a:defRPr/>
              </a:pPr>
              <a:t>‹#›</a:t>
            </a:fld>
            <a:endParaRPr lang="en-GB"/>
          </a:p>
        </p:txBody>
      </p:sp>
    </p:spTree>
    <p:extLst>
      <p:ext uri="{BB962C8B-B14F-4D97-AF65-F5344CB8AC3E}">
        <p14:creationId xmlns:p14="http://schemas.microsoft.com/office/powerpoint/2010/main" val="27873019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apps.warwickshire.gov.uk/SchoolUpload/" TargetMode="External"/><Relationship Id="rId2" Type="http://schemas.openxmlformats.org/officeDocument/2006/relationships/slide" Target="../slides/slide10.xml"/><Relationship Id="rId1" Type="http://schemas.openxmlformats.org/officeDocument/2006/relationships/notesMaster" Target="../notesMasters/notesMaster1.xml"/><Relationship Id="rId4" Type="http://schemas.openxmlformats.org/officeDocument/2006/relationships/hyperlink" Target="mailto:insight@warwickshire.gov.uk"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lvl1pPr eaLnBrk="0" hangingPunct="0">
              <a:spcBef>
                <a:spcPct val="30000"/>
              </a:spcBef>
              <a:defRPr kumimoji="1" sz="1200">
                <a:solidFill>
                  <a:schemeClr val="tx1"/>
                </a:solidFill>
                <a:latin typeface="Arial" charset="0"/>
              </a:defRPr>
            </a:lvl1pPr>
            <a:lvl2pPr marL="764700" indent="-294115" eaLnBrk="0" hangingPunct="0">
              <a:spcBef>
                <a:spcPct val="30000"/>
              </a:spcBef>
              <a:defRPr kumimoji="1" sz="1200">
                <a:solidFill>
                  <a:schemeClr val="tx1"/>
                </a:solidFill>
                <a:latin typeface="Arial" charset="0"/>
              </a:defRPr>
            </a:lvl2pPr>
            <a:lvl3pPr marL="1176461" indent="-235293" eaLnBrk="0" hangingPunct="0">
              <a:spcBef>
                <a:spcPct val="30000"/>
              </a:spcBef>
              <a:defRPr kumimoji="1" sz="1200">
                <a:solidFill>
                  <a:schemeClr val="tx1"/>
                </a:solidFill>
                <a:latin typeface="Arial" charset="0"/>
              </a:defRPr>
            </a:lvl3pPr>
            <a:lvl4pPr marL="1647045" indent="-235293" eaLnBrk="0" hangingPunct="0">
              <a:spcBef>
                <a:spcPct val="30000"/>
              </a:spcBef>
              <a:defRPr kumimoji="1" sz="1200">
                <a:solidFill>
                  <a:schemeClr val="tx1"/>
                </a:solidFill>
                <a:latin typeface="Arial" charset="0"/>
              </a:defRPr>
            </a:lvl4pPr>
            <a:lvl5pPr marL="2117630" indent="-235293" eaLnBrk="0" hangingPunct="0">
              <a:spcBef>
                <a:spcPct val="30000"/>
              </a:spcBef>
              <a:defRPr kumimoji="1" sz="1200">
                <a:solidFill>
                  <a:schemeClr val="tx1"/>
                </a:solidFill>
                <a:latin typeface="Arial" charset="0"/>
              </a:defRPr>
            </a:lvl5pPr>
            <a:lvl6pPr marL="2588214" indent="-235293" eaLnBrk="0" fontAlgn="base" hangingPunct="0">
              <a:spcBef>
                <a:spcPct val="30000"/>
              </a:spcBef>
              <a:spcAft>
                <a:spcPct val="0"/>
              </a:spcAft>
              <a:defRPr kumimoji="1" sz="1200">
                <a:solidFill>
                  <a:schemeClr val="tx1"/>
                </a:solidFill>
                <a:latin typeface="Arial" charset="0"/>
              </a:defRPr>
            </a:lvl6pPr>
            <a:lvl7pPr marL="3058798" indent="-235293" eaLnBrk="0" fontAlgn="base" hangingPunct="0">
              <a:spcBef>
                <a:spcPct val="30000"/>
              </a:spcBef>
              <a:spcAft>
                <a:spcPct val="0"/>
              </a:spcAft>
              <a:defRPr kumimoji="1" sz="1200">
                <a:solidFill>
                  <a:schemeClr val="tx1"/>
                </a:solidFill>
                <a:latin typeface="Arial" charset="0"/>
              </a:defRPr>
            </a:lvl7pPr>
            <a:lvl8pPr marL="3529383" indent="-235293" eaLnBrk="0" fontAlgn="base" hangingPunct="0">
              <a:spcBef>
                <a:spcPct val="30000"/>
              </a:spcBef>
              <a:spcAft>
                <a:spcPct val="0"/>
              </a:spcAft>
              <a:defRPr kumimoji="1" sz="1200">
                <a:solidFill>
                  <a:schemeClr val="tx1"/>
                </a:solidFill>
                <a:latin typeface="Arial" charset="0"/>
              </a:defRPr>
            </a:lvl8pPr>
            <a:lvl9pPr marL="3999968" indent="-235293" eaLnBrk="0" fontAlgn="base" hangingPunct="0">
              <a:spcBef>
                <a:spcPct val="30000"/>
              </a:spcBef>
              <a:spcAft>
                <a:spcPct val="0"/>
              </a:spcAft>
              <a:defRPr kumimoji="1" sz="1200">
                <a:solidFill>
                  <a:schemeClr val="tx1"/>
                </a:solidFill>
                <a:latin typeface="Arial" charset="0"/>
              </a:defRPr>
            </a:lvl9pPr>
          </a:lstStyle>
          <a:p>
            <a:pPr eaLnBrk="1" hangingPunct="1">
              <a:spcBef>
                <a:spcPct val="0"/>
              </a:spcBef>
            </a:pPr>
            <a:fld id="{354E2262-26B8-4FC2-9E7B-63BEC3277697}" type="slidenum">
              <a:rPr kumimoji="0" lang="en-GB" altLang="en-US" smtClean="0">
                <a:latin typeface="Times New Roman" pitchFamily="18" charset="0"/>
              </a:rPr>
              <a:pPr eaLnBrk="1" hangingPunct="1">
                <a:spcBef>
                  <a:spcPct val="0"/>
                </a:spcBef>
              </a:pPr>
              <a:t>1</a:t>
            </a:fld>
            <a:endParaRPr kumimoji="0" lang="en-GB" altLang="en-US">
              <a:latin typeface="Times New Roman" pitchFamily="18"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p:spPr>
        <p:txBody>
          <a:bodyPr/>
          <a:lstStyle/>
          <a:p>
            <a:pPr eaLnBrk="1" hangingPunct="1"/>
            <a:r>
              <a:rPr lang="en-GB" altLang="en-US"/>
              <a:t>Welcome and Intro.</a:t>
            </a:r>
          </a:p>
          <a:p>
            <a:pPr eaLnBrk="1" hangingPunct="1"/>
            <a:r>
              <a:rPr lang="en-GB" altLang="en-US"/>
              <a:t>Layout time frame for workshop, hope for a break</a:t>
            </a:r>
          </a:p>
          <a:p>
            <a:pPr eaLnBrk="1" hangingPunct="1"/>
            <a:r>
              <a:rPr lang="en-GB" altLang="en-US"/>
              <a:t>Explain reason for “refresher” style workshop</a:t>
            </a:r>
          </a:p>
          <a:p>
            <a:pPr eaLnBrk="1" hangingPunct="1"/>
            <a:endParaRPr lang="en-GB" altLang="en-US"/>
          </a:p>
          <a:p>
            <a:pPr eaLnBrk="1" hangingPunct="1"/>
            <a:endParaRPr lang="en-GB"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i="1">
                <a:hlinkClick r:id="rId3"/>
              </a:rPr>
              <a:t>https://apps.warwickshire.gov.uk/SchoolUpload/</a:t>
            </a:r>
            <a:endParaRPr lang="en-GB" altLang="en-US"/>
          </a:p>
          <a:p>
            <a:r>
              <a:rPr lang="en-US" altLang="en-US" i="1"/>
              <a:t>This system is used termly to upload your School Census files to the LA.  If you have any difficulties at all with uploading your file, please email: </a:t>
            </a:r>
            <a:r>
              <a:rPr lang="en-US" altLang="en-US"/>
              <a:t> </a:t>
            </a:r>
            <a:r>
              <a:rPr lang="en-US" altLang="en-US">
                <a:hlinkClick r:id="rId4"/>
              </a:rPr>
              <a:t>insight@warwickshire.gov.uk</a:t>
            </a:r>
            <a:r>
              <a:rPr lang="en-US" altLang="en-US"/>
              <a:t> </a:t>
            </a:r>
            <a:endParaRPr lang="en-GB" altLang="en-US"/>
          </a:p>
          <a:p>
            <a:endParaRPr lang="en-US" altLang="en-US"/>
          </a:p>
        </p:txBody>
      </p:sp>
      <p:sp>
        <p:nvSpPr>
          <p:cNvPr id="7066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defRPr>
            </a:lvl1pPr>
            <a:lvl2pPr marL="764700" indent="-294115" eaLnBrk="0" hangingPunct="0">
              <a:spcBef>
                <a:spcPct val="30000"/>
              </a:spcBef>
              <a:defRPr kumimoji="1" sz="1200">
                <a:solidFill>
                  <a:schemeClr val="tx1"/>
                </a:solidFill>
                <a:latin typeface="Arial" charset="0"/>
              </a:defRPr>
            </a:lvl2pPr>
            <a:lvl3pPr marL="1176461" indent="-235293" eaLnBrk="0" hangingPunct="0">
              <a:spcBef>
                <a:spcPct val="30000"/>
              </a:spcBef>
              <a:defRPr kumimoji="1" sz="1200">
                <a:solidFill>
                  <a:schemeClr val="tx1"/>
                </a:solidFill>
                <a:latin typeface="Arial" charset="0"/>
              </a:defRPr>
            </a:lvl3pPr>
            <a:lvl4pPr marL="1647045" indent="-235293" eaLnBrk="0" hangingPunct="0">
              <a:spcBef>
                <a:spcPct val="30000"/>
              </a:spcBef>
              <a:defRPr kumimoji="1" sz="1200">
                <a:solidFill>
                  <a:schemeClr val="tx1"/>
                </a:solidFill>
                <a:latin typeface="Arial" charset="0"/>
              </a:defRPr>
            </a:lvl4pPr>
            <a:lvl5pPr marL="2117630" indent="-235293" eaLnBrk="0" hangingPunct="0">
              <a:spcBef>
                <a:spcPct val="30000"/>
              </a:spcBef>
              <a:defRPr kumimoji="1" sz="1200">
                <a:solidFill>
                  <a:schemeClr val="tx1"/>
                </a:solidFill>
                <a:latin typeface="Arial" charset="0"/>
              </a:defRPr>
            </a:lvl5pPr>
            <a:lvl6pPr marL="2588214" indent="-235293" eaLnBrk="0" fontAlgn="base" hangingPunct="0">
              <a:spcBef>
                <a:spcPct val="30000"/>
              </a:spcBef>
              <a:spcAft>
                <a:spcPct val="0"/>
              </a:spcAft>
              <a:defRPr kumimoji="1" sz="1200">
                <a:solidFill>
                  <a:schemeClr val="tx1"/>
                </a:solidFill>
                <a:latin typeface="Arial" charset="0"/>
              </a:defRPr>
            </a:lvl6pPr>
            <a:lvl7pPr marL="3058798" indent="-235293" eaLnBrk="0" fontAlgn="base" hangingPunct="0">
              <a:spcBef>
                <a:spcPct val="30000"/>
              </a:spcBef>
              <a:spcAft>
                <a:spcPct val="0"/>
              </a:spcAft>
              <a:defRPr kumimoji="1" sz="1200">
                <a:solidFill>
                  <a:schemeClr val="tx1"/>
                </a:solidFill>
                <a:latin typeface="Arial" charset="0"/>
              </a:defRPr>
            </a:lvl7pPr>
            <a:lvl8pPr marL="3529383" indent="-235293" eaLnBrk="0" fontAlgn="base" hangingPunct="0">
              <a:spcBef>
                <a:spcPct val="30000"/>
              </a:spcBef>
              <a:spcAft>
                <a:spcPct val="0"/>
              </a:spcAft>
              <a:defRPr kumimoji="1" sz="1200">
                <a:solidFill>
                  <a:schemeClr val="tx1"/>
                </a:solidFill>
                <a:latin typeface="Arial" charset="0"/>
              </a:defRPr>
            </a:lvl8pPr>
            <a:lvl9pPr marL="3999968" indent="-235293" eaLnBrk="0" fontAlgn="base" hangingPunct="0">
              <a:spcBef>
                <a:spcPct val="30000"/>
              </a:spcBef>
              <a:spcAft>
                <a:spcPct val="0"/>
              </a:spcAft>
              <a:defRPr kumimoji="1" sz="1200">
                <a:solidFill>
                  <a:schemeClr val="tx1"/>
                </a:solidFill>
                <a:latin typeface="Arial" charset="0"/>
              </a:defRPr>
            </a:lvl9pPr>
          </a:lstStyle>
          <a:p>
            <a:pPr eaLnBrk="1" hangingPunct="1">
              <a:spcBef>
                <a:spcPct val="0"/>
              </a:spcBef>
            </a:pPr>
            <a:fld id="{95AFF2C7-F5E7-4A93-9B10-54344B186E20}" type="slidenum">
              <a:rPr kumimoji="0" lang="en-GB" altLang="en-US" smtClean="0"/>
              <a:pPr eaLnBrk="1" hangingPunct="1">
                <a:spcBef>
                  <a:spcPct val="0"/>
                </a:spcBef>
              </a:pPr>
              <a:t>10</a:t>
            </a:fld>
            <a:endParaRPr kumimoji="0" lang="en-GB"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ln/>
        </p:spPr>
      </p:sp>
      <p:sp>
        <p:nvSpPr>
          <p:cNvPr id="9728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9728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defRPr>
            </a:lvl1pPr>
            <a:lvl2pPr marL="764700" indent="-294115" eaLnBrk="0" hangingPunct="0">
              <a:spcBef>
                <a:spcPct val="30000"/>
              </a:spcBef>
              <a:defRPr kumimoji="1" sz="1200">
                <a:solidFill>
                  <a:schemeClr val="tx1"/>
                </a:solidFill>
                <a:latin typeface="Arial" charset="0"/>
              </a:defRPr>
            </a:lvl2pPr>
            <a:lvl3pPr marL="1176461" indent="-235293" eaLnBrk="0" hangingPunct="0">
              <a:spcBef>
                <a:spcPct val="30000"/>
              </a:spcBef>
              <a:defRPr kumimoji="1" sz="1200">
                <a:solidFill>
                  <a:schemeClr val="tx1"/>
                </a:solidFill>
                <a:latin typeface="Arial" charset="0"/>
              </a:defRPr>
            </a:lvl3pPr>
            <a:lvl4pPr marL="1647045" indent="-235293" eaLnBrk="0" hangingPunct="0">
              <a:spcBef>
                <a:spcPct val="30000"/>
              </a:spcBef>
              <a:defRPr kumimoji="1" sz="1200">
                <a:solidFill>
                  <a:schemeClr val="tx1"/>
                </a:solidFill>
                <a:latin typeface="Arial" charset="0"/>
              </a:defRPr>
            </a:lvl4pPr>
            <a:lvl5pPr marL="2117630" indent="-235293" eaLnBrk="0" hangingPunct="0">
              <a:spcBef>
                <a:spcPct val="30000"/>
              </a:spcBef>
              <a:defRPr kumimoji="1" sz="1200">
                <a:solidFill>
                  <a:schemeClr val="tx1"/>
                </a:solidFill>
                <a:latin typeface="Arial" charset="0"/>
              </a:defRPr>
            </a:lvl5pPr>
            <a:lvl6pPr marL="2588214" indent="-235293" eaLnBrk="0" fontAlgn="base" hangingPunct="0">
              <a:spcBef>
                <a:spcPct val="30000"/>
              </a:spcBef>
              <a:spcAft>
                <a:spcPct val="0"/>
              </a:spcAft>
              <a:defRPr kumimoji="1" sz="1200">
                <a:solidFill>
                  <a:schemeClr val="tx1"/>
                </a:solidFill>
                <a:latin typeface="Arial" charset="0"/>
              </a:defRPr>
            </a:lvl6pPr>
            <a:lvl7pPr marL="3058798" indent="-235293" eaLnBrk="0" fontAlgn="base" hangingPunct="0">
              <a:spcBef>
                <a:spcPct val="30000"/>
              </a:spcBef>
              <a:spcAft>
                <a:spcPct val="0"/>
              </a:spcAft>
              <a:defRPr kumimoji="1" sz="1200">
                <a:solidFill>
                  <a:schemeClr val="tx1"/>
                </a:solidFill>
                <a:latin typeface="Arial" charset="0"/>
              </a:defRPr>
            </a:lvl7pPr>
            <a:lvl8pPr marL="3529383" indent="-235293" eaLnBrk="0" fontAlgn="base" hangingPunct="0">
              <a:spcBef>
                <a:spcPct val="30000"/>
              </a:spcBef>
              <a:spcAft>
                <a:spcPct val="0"/>
              </a:spcAft>
              <a:defRPr kumimoji="1" sz="1200">
                <a:solidFill>
                  <a:schemeClr val="tx1"/>
                </a:solidFill>
                <a:latin typeface="Arial" charset="0"/>
              </a:defRPr>
            </a:lvl8pPr>
            <a:lvl9pPr marL="3999968" indent="-235293" eaLnBrk="0" fontAlgn="base" hangingPunct="0">
              <a:spcBef>
                <a:spcPct val="30000"/>
              </a:spcBef>
              <a:spcAft>
                <a:spcPct val="0"/>
              </a:spcAft>
              <a:defRPr kumimoji="1" sz="1200">
                <a:solidFill>
                  <a:schemeClr val="tx1"/>
                </a:solidFill>
                <a:latin typeface="Arial" charset="0"/>
              </a:defRPr>
            </a:lvl9pPr>
          </a:lstStyle>
          <a:p>
            <a:pPr eaLnBrk="1" hangingPunct="1">
              <a:spcBef>
                <a:spcPct val="0"/>
              </a:spcBef>
            </a:pPr>
            <a:fld id="{899787A6-858A-4785-B1A8-328ADD56B464}" type="slidenum">
              <a:rPr kumimoji="0" lang="en-GB" altLang="en-US" smtClean="0"/>
              <a:pPr eaLnBrk="1" hangingPunct="1">
                <a:spcBef>
                  <a:spcPct val="0"/>
                </a:spcBef>
              </a:pPr>
              <a:t>12</a:t>
            </a:fld>
            <a:endParaRPr kumimoji="0" lang="en-GB"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GB" altLang="en-US"/>
              <a:t>Explain second para,  marks can be entered into a pupils records for pupils who are absent right up to the 23 June .  23</a:t>
            </a:r>
            <a:r>
              <a:rPr lang="en-GB" altLang="en-US" baseline="30000"/>
              <a:t>rd</a:t>
            </a:r>
            <a:r>
              <a:rPr lang="en-GB" altLang="en-US"/>
              <a:t> June will be the final date for uploading the results to the LA, repo</a:t>
            </a:r>
          </a:p>
          <a:p>
            <a:pPr eaLnBrk="1" hangingPunct="1">
              <a:spcBef>
                <a:spcPct val="0"/>
              </a:spcBef>
            </a:pPr>
            <a:r>
              <a:rPr lang="en-GB" altLang="en-US"/>
              <a:t>Explain the rest</a:t>
            </a:r>
          </a:p>
          <a:p>
            <a:pPr eaLnBrk="1" hangingPunct="1">
              <a:spcBef>
                <a:spcPct val="0"/>
              </a:spcBef>
            </a:pPr>
            <a:endParaRPr lang="en-GB" altLang="en-US"/>
          </a:p>
          <a:p>
            <a:pPr eaLnBrk="1" hangingPunct="1">
              <a:spcBef>
                <a:spcPct val="0"/>
              </a:spcBef>
            </a:pPr>
            <a:r>
              <a:rPr lang="en-GB" altLang="en-US"/>
              <a:t>Last para  there will be no need to re upload the results to the la as asessment team will be able to work out the marks </a:t>
            </a:r>
          </a:p>
        </p:txBody>
      </p:sp>
      <p:sp>
        <p:nvSpPr>
          <p:cNvPr id="8090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defRPr>
            </a:lvl1pPr>
            <a:lvl2pPr marL="759799" indent="-292481" eaLnBrk="0" hangingPunct="0">
              <a:spcBef>
                <a:spcPct val="30000"/>
              </a:spcBef>
              <a:defRPr kumimoji="1" sz="1200">
                <a:solidFill>
                  <a:schemeClr val="tx1"/>
                </a:solidFill>
                <a:latin typeface="Arial" charset="0"/>
              </a:defRPr>
            </a:lvl2pPr>
            <a:lvl3pPr marL="1169925" indent="-233658" eaLnBrk="0" hangingPunct="0">
              <a:spcBef>
                <a:spcPct val="30000"/>
              </a:spcBef>
              <a:defRPr kumimoji="1" sz="1200">
                <a:solidFill>
                  <a:schemeClr val="tx1"/>
                </a:solidFill>
                <a:latin typeface="Arial" charset="0"/>
              </a:defRPr>
            </a:lvl3pPr>
            <a:lvl4pPr marL="1638876" indent="-233658" eaLnBrk="0" hangingPunct="0">
              <a:spcBef>
                <a:spcPct val="30000"/>
              </a:spcBef>
              <a:defRPr kumimoji="1" sz="1200">
                <a:solidFill>
                  <a:schemeClr val="tx1"/>
                </a:solidFill>
                <a:latin typeface="Arial" charset="0"/>
              </a:defRPr>
            </a:lvl4pPr>
            <a:lvl5pPr marL="2106193" indent="-233658" eaLnBrk="0" hangingPunct="0">
              <a:spcBef>
                <a:spcPct val="30000"/>
              </a:spcBef>
              <a:defRPr kumimoji="1" sz="1200">
                <a:solidFill>
                  <a:schemeClr val="tx1"/>
                </a:solidFill>
                <a:latin typeface="Arial" charset="0"/>
              </a:defRPr>
            </a:lvl5pPr>
            <a:lvl6pPr marL="2576777" indent="-233658" eaLnBrk="0" fontAlgn="base" hangingPunct="0">
              <a:spcBef>
                <a:spcPct val="30000"/>
              </a:spcBef>
              <a:spcAft>
                <a:spcPct val="0"/>
              </a:spcAft>
              <a:defRPr kumimoji="1" sz="1200">
                <a:solidFill>
                  <a:schemeClr val="tx1"/>
                </a:solidFill>
                <a:latin typeface="Arial" charset="0"/>
              </a:defRPr>
            </a:lvl6pPr>
            <a:lvl7pPr marL="3047362" indent="-233658" eaLnBrk="0" fontAlgn="base" hangingPunct="0">
              <a:spcBef>
                <a:spcPct val="30000"/>
              </a:spcBef>
              <a:spcAft>
                <a:spcPct val="0"/>
              </a:spcAft>
              <a:defRPr kumimoji="1" sz="1200">
                <a:solidFill>
                  <a:schemeClr val="tx1"/>
                </a:solidFill>
                <a:latin typeface="Arial" charset="0"/>
              </a:defRPr>
            </a:lvl7pPr>
            <a:lvl8pPr marL="3517946" indent="-233658" eaLnBrk="0" fontAlgn="base" hangingPunct="0">
              <a:spcBef>
                <a:spcPct val="30000"/>
              </a:spcBef>
              <a:spcAft>
                <a:spcPct val="0"/>
              </a:spcAft>
              <a:defRPr kumimoji="1" sz="1200">
                <a:solidFill>
                  <a:schemeClr val="tx1"/>
                </a:solidFill>
                <a:latin typeface="Arial" charset="0"/>
              </a:defRPr>
            </a:lvl8pPr>
            <a:lvl9pPr marL="3988530" indent="-233658" eaLnBrk="0" fontAlgn="base" hangingPunct="0">
              <a:spcBef>
                <a:spcPct val="30000"/>
              </a:spcBef>
              <a:spcAft>
                <a:spcPct val="0"/>
              </a:spcAft>
              <a:defRPr kumimoji="1" sz="1200">
                <a:solidFill>
                  <a:schemeClr val="tx1"/>
                </a:solidFill>
                <a:latin typeface="Arial" charset="0"/>
              </a:defRPr>
            </a:lvl9pPr>
          </a:lstStyle>
          <a:p>
            <a:pPr eaLnBrk="1" hangingPunct="1">
              <a:spcBef>
                <a:spcPct val="0"/>
              </a:spcBef>
            </a:pPr>
            <a:fld id="{15817B1E-39DA-46A9-875A-B5A2796D6E9C}" type="slidenum">
              <a:rPr kumimoji="0" lang="en-GB" altLang="en-US" smtClean="0"/>
              <a:pPr eaLnBrk="1" hangingPunct="1">
                <a:spcBef>
                  <a:spcPct val="0"/>
                </a:spcBef>
              </a:pPr>
              <a:t>13</a:t>
            </a:fld>
            <a:endParaRPr kumimoji="0" lang="en-GB" altLang="en-US"/>
          </a:p>
        </p:txBody>
      </p:sp>
    </p:spTree>
    <p:extLst>
      <p:ext uri="{BB962C8B-B14F-4D97-AF65-F5344CB8AC3E}">
        <p14:creationId xmlns:p14="http://schemas.microsoft.com/office/powerpoint/2010/main" val="36321815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GB" altLang="en-US"/>
              <a:t>Explain second para,  marks can be entered into a pupils records for pupils who are absent right up to the 23 June .  23</a:t>
            </a:r>
            <a:r>
              <a:rPr lang="en-GB" altLang="en-US" baseline="30000"/>
              <a:t>rd</a:t>
            </a:r>
            <a:r>
              <a:rPr lang="en-GB" altLang="en-US"/>
              <a:t> June will be the final date for uploading the results to the LA, repo</a:t>
            </a:r>
          </a:p>
          <a:p>
            <a:pPr eaLnBrk="1" hangingPunct="1">
              <a:spcBef>
                <a:spcPct val="0"/>
              </a:spcBef>
            </a:pPr>
            <a:r>
              <a:rPr lang="en-GB" altLang="en-US"/>
              <a:t>Explain the rest</a:t>
            </a:r>
          </a:p>
          <a:p>
            <a:pPr eaLnBrk="1" hangingPunct="1">
              <a:spcBef>
                <a:spcPct val="0"/>
              </a:spcBef>
            </a:pPr>
            <a:endParaRPr lang="en-GB" altLang="en-US"/>
          </a:p>
          <a:p>
            <a:pPr eaLnBrk="1" hangingPunct="1">
              <a:spcBef>
                <a:spcPct val="0"/>
              </a:spcBef>
            </a:pPr>
            <a:r>
              <a:rPr lang="en-GB" altLang="en-US"/>
              <a:t>Last para  there will be no need to re upload the results to the la as asessment team will be able to work out the marks </a:t>
            </a:r>
          </a:p>
        </p:txBody>
      </p:sp>
      <p:sp>
        <p:nvSpPr>
          <p:cNvPr id="8090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defRPr>
            </a:lvl1pPr>
            <a:lvl2pPr marL="759799" indent="-292481" eaLnBrk="0" hangingPunct="0">
              <a:spcBef>
                <a:spcPct val="30000"/>
              </a:spcBef>
              <a:defRPr kumimoji="1" sz="1200">
                <a:solidFill>
                  <a:schemeClr val="tx1"/>
                </a:solidFill>
                <a:latin typeface="Arial" charset="0"/>
              </a:defRPr>
            </a:lvl2pPr>
            <a:lvl3pPr marL="1169925" indent="-233658" eaLnBrk="0" hangingPunct="0">
              <a:spcBef>
                <a:spcPct val="30000"/>
              </a:spcBef>
              <a:defRPr kumimoji="1" sz="1200">
                <a:solidFill>
                  <a:schemeClr val="tx1"/>
                </a:solidFill>
                <a:latin typeface="Arial" charset="0"/>
              </a:defRPr>
            </a:lvl3pPr>
            <a:lvl4pPr marL="1638876" indent="-233658" eaLnBrk="0" hangingPunct="0">
              <a:spcBef>
                <a:spcPct val="30000"/>
              </a:spcBef>
              <a:defRPr kumimoji="1" sz="1200">
                <a:solidFill>
                  <a:schemeClr val="tx1"/>
                </a:solidFill>
                <a:latin typeface="Arial" charset="0"/>
              </a:defRPr>
            </a:lvl4pPr>
            <a:lvl5pPr marL="2106193" indent="-233658" eaLnBrk="0" hangingPunct="0">
              <a:spcBef>
                <a:spcPct val="30000"/>
              </a:spcBef>
              <a:defRPr kumimoji="1" sz="1200">
                <a:solidFill>
                  <a:schemeClr val="tx1"/>
                </a:solidFill>
                <a:latin typeface="Arial" charset="0"/>
              </a:defRPr>
            </a:lvl5pPr>
            <a:lvl6pPr marL="2576777" indent="-233658" eaLnBrk="0" fontAlgn="base" hangingPunct="0">
              <a:spcBef>
                <a:spcPct val="30000"/>
              </a:spcBef>
              <a:spcAft>
                <a:spcPct val="0"/>
              </a:spcAft>
              <a:defRPr kumimoji="1" sz="1200">
                <a:solidFill>
                  <a:schemeClr val="tx1"/>
                </a:solidFill>
                <a:latin typeface="Arial" charset="0"/>
              </a:defRPr>
            </a:lvl6pPr>
            <a:lvl7pPr marL="3047362" indent="-233658" eaLnBrk="0" fontAlgn="base" hangingPunct="0">
              <a:spcBef>
                <a:spcPct val="30000"/>
              </a:spcBef>
              <a:spcAft>
                <a:spcPct val="0"/>
              </a:spcAft>
              <a:defRPr kumimoji="1" sz="1200">
                <a:solidFill>
                  <a:schemeClr val="tx1"/>
                </a:solidFill>
                <a:latin typeface="Arial" charset="0"/>
              </a:defRPr>
            </a:lvl7pPr>
            <a:lvl8pPr marL="3517946" indent="-233658" eaLnBrk="0" fontAlgn="base" hangingPunct="0">
              <a:spcBef>
                <a:spcPct val="30000"/>
              </a:spcBef>
              <a:spcAft>
                <a:spcPct val="0"/>
              </a:spcAft>
              <a:defRPr kumimoji="1" sz="1200">
                <a:solidFill>
                  <a:schemeClr val="tx1"/>
                </a:solidFill>
                <a:latin typeface="Arial" charset="0"/>
              </a:defRPr>
            </a:lvl8pPr>
            <a:lvl9pPr marL="3988530" indent="-233658" eaLnBrk="0" fontAlgn="base" hangingPunct="0">
              <a:spcBef>
                <a:spcPct val="30000"/>
              </a:spcBef>
              <a:spcAft>
                <a:spcPct val="0"/>
              </a:spcAft>
              <a:defRPr kumimoji="1" sz="1200">
                <a:solidFill>
                  <a:schemeClr val="tx1"/>
                </a:solidFill>
                <a:latin typeface="Arial" charset="0"/>
              </a:defRPr>
            </a:lvl9pPr>
          </a:lstStyle>
          <a:p>
            <a:pPr eaLnBrk="1" hangingPunct="1">
              <a:spcBef>
                <a:spcPct val="0"/>
              </a:spcBef>
            </a:pPr>
            <a:fld id="{15817B1E-39DA-46A9-875A-B5A2796D6E9C}" type="slidenum">
              <a:rPr kumimoji="0" lang="en-GB" altLang="en-US" smtClean="0"/>
              <a:pPr eaLnBrk="1" hangingPunct="1">
                <a:spcBef>
                  <a:spcPct val="0"/>
                </a:spcBef>
              </a:pPr>
              <a:t>14</a:t>
            </a:fld>
            <a:endParaRPr kumimoji="0" lang="en-GB" altLang="en-US"/>
          </a:p>
        </p:txBody>
      </p:sp>
    </p:spTree>
    <p:extLst>
      <p:ext uri="{BB962C8B-B14F-4D97-AF65-F5344CB8AC3E}">
        <p14:creationId xmlns:p14="http://schemas.microsoft.com/office/powerpoint/2010/main" val="33009549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GB" altLang="en-US"/>
              <a:t>Explain second para,  marks can be entered into a pupils records for pupils who are absent right up to the 23 June .  23</a:t>
            </a:r>
            <a:r>
              <a:rPr lang="en-GB" altLang="en-US" baseline="30000"/>
              <a:t>rd</a:t>
            </a:r>
            <a:r>
              <a:rPr lang="en-GB" altLang="en-US"/>
              <a:t> June will be the final date for uploading the results to the LA, repo</a:t>
            </a:r>
          </a:p>
          <a:p>
            <a:pPr eaLnBrk="1" hangingPunct="1">
              <a:spcBef>
                <a:spcPct val="0"/>
              </a:spcBef>
            </a:pPr>
            <a:r>
              <a:rPr lang="en-GB" altLang="en-US"/>
              <a:t>Explain the rest</a:t>
            </a:r>
          </a:p>
          <a:p>
            <a:pPr eaLnBrk="1" hangingPunct="1">
              <a:spcBef>
                <a:spcPct val="0"/>
              </a:spcBef>
            </a:pPr>
            <a:endParaRPr lang="en-GB" altLang="en-US"/>
          </a:p>
          <a:p>
            <a:pPr eaLnBrk="1" hangingPunct="1">
              <a:spcBef>
                <a:spcPct val="0"/>
              </a:spcBef>
            </a:pPr>
            <a:r>
              <a:rPr lang="en-GB" altLang="en-US"/>
              <a:t>Last para  there will be no need to re upload the results to the la as asessment team will be able to work out the marks </a:t>
            </a:r>
          </a:p>
        </p:txBody>
      </p:sp>
      <p:sp>
        <p:nvSpPr>
          <p:cNvPr id="8090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defRPr>
            </a:lvl1pPr>
            <a:lvl2pPr marL="759799" indent="-292481" eaLnBrk="0" hangingPunct="0">
              <a:spcBef>
                <a:spcPct val="30000"/>
              </a:spcBef>
              <a:defRPr kumimoji="1" sz="1200">
                <a:solidFill>
                  <a:schemeClr val="tx1"/>
                </a:solidFill>
                <a:latin typeface="Arial" charset="0"/>
              </a:defRPr>
            </a:lvl2pPr>
            <a:lvl3pPr marL="1169925" indent="-233658" eaLnBrk="0" hangingPunct="0">
              <a:spcBef>
                <a:spcPct val="30000"/>
              </a:spcBef>
              <a:defRPr kumimoji="1" sz="1200">
                <a:solidFill>
                  <a:schemeClr val="tx1"/>
                </a:solidFill>
                <a:latin typeface="Arial" charset="0"/>
              </a:defRPr>
            </a:lvl3pPr>
            <a:lvl4pPr marL="1638876" indent="-233658" eaLnBrk="0" hangingPunct="0">
              <a:spcBef>
                <a:spcPct val="30000"/>
              </a:spcBef>
              <a:defRPr kumimoji="1" sz="1200">
                <a:solidFill>
                  <a:schemeClr val="tx1"/>
                </a:solidFill>
                <a:latin typeface="Arial" charset="0"/>
              </a:defRPr>
            </a:lvl4pPr>
            <a:lvl5pPr marL="2106193" indent="-233658" eaLnBrk="0" hangingPunct="0">
              <a:spcBef>
                <a:spcPct val="30000"/>
              </a:spcBef>
              <a:defRPr kumimoji="1" sz="1200">
                <a:solidFill>
                  <a:schemeClr val="tx1"/>
                </a:solidFill>
                <a:latin typeface="Arial" charset="0"/>
              </a:defRPr>
            </a:lvl5pPr>
            <a:lvl6pPr marL="2576777" indent="-233658" eaLnBrk="0" fontAlgn="base" hangingPunct="0">
              <a:spcBef>
                <a:spcPct val="30000"/>
              </a:spcBef>
              <a:spcAft>
                <a:spcPct val="0"/>
              </a:spcAft>
              <a:defRPr kumimoji="1" sz="1200">
                <a:solidFill>
                  <a:schemeClr val="tx1"/>
                </a:solidFill>
                <a:latin typeface="Arial" charset="0"/>
              </a:defRPr>
            </a:lvl6pPr>
            <a:lvl7pPr marL="3047362" indent="-233658" eaLnBrk="0" fontAlgn="base" hangingPunct="0">
              <a:spcBef>
                <a:spcPct val="30000"/>
              </a:spcBef>
              <a:spcAft>
                <a:spcPct val="0"/>
              </a:spcAft>
              <a:defRPr kumimoji="1" sz="1200">
                <a:solidFill>
                  <a:schemeClr val="tx1"/>
                </a:solidFill>
                <a:latin typeface="Arial" charset="0"/>
              </a:defRPr>
            </a:lvl7pPr>
            <a:lvl8pPr marL="3517946" indent="-233658" eaLnBrk="0" fontAlgn="base" hangingPunct="0">
              <a:spcBef>
                <a:spcPct val="30000"/>
              </a:spcBef>
              <a:spcAft>
                <a:spcPct val="0"/>
              </a:spcAft>
              <a:defRPr kumimoji="1" sz="1200">
                <a:solidFill>
                  <a:schemeClr val="tx1"/>
                </a:solidFill>
                <a:latin typeface="Arial" charset="0"/>
              </a:defRPr>
            </a:lvl8pPr>
            <a:lvl9pPr marL="3988530" indent="-233658" eaLnBrk="0" fontAlgn="base" hangingPunct="0">
              <a:spcBef>
                <a:spcPct val="30000"/>
              </a:spcBef>
              <a:spcAft>
                <a:spcPct val="0"/>
              </a:spcAft>
              <a:defRPr kumimoji="1" sz="1200">
                <a:solidFill>
                  <a:schemeClr val="tx1"/>
                </a:solidFill>
                <a:latin typeface="Arial" charset="0"/>
              </a:defRPr>
            </a:lvl9pPr>
          </a:lstStyle>
          <a:p>
            <a:pPr eaLnBrk="1" hangingPunct="1">
              <a:spcBef>
                <a:spcPct val="0"/>
              </a:spcBef>
            </a:pPr>
            <a:fld id="{15817B1E-39DA-46A9-875A-B5A2796D6E9C}" type="slidenum">
              <a:rPr kumimoji="0" lang="en-GB" altLang="en-US" smtClean="0"/>
              <a:pPr eaLnBrk="1" hangingPunct="1">
                <a:spcBef>
                  <a:spcPct val="0"/>
                </a:spcBef>
              </a:pPr>
              <a:t>15</a:t>
            </a:fld>
            <a:endParaRPr kumimoji="0" lang="en-GB" altLang="en-US"/>
          </a:p>
        </p:txBody>
      </p:sp>
    </p:spTree>
    <p:extLst>
      <p:ext uri="{BB962C8B-B14F-4D97-AF65-F5344CB8AC3E}">
        <p14:creationId xmlns:p14="http://schemas.microsoft.com/office/powerpoint/2010/main" val="6505779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GB" altLang="en-US"/>
              <a:t>Explain second para,  marks can be entered into a pupils records for pupils who are absent right up to the 23 June .  23</a:t>
            </a:r>
            <a:r>
              <a:rPr lang="en-GB" altLang="en-US" baseline="30000"/>
              <a:t>rd</a:t>
            </a:r>
            <a:r>
              <a:rPr lang="en-GB" altLang="en-US"/>
              <a:t> June will be the final date for uploading the results to the LA, repo</a:t>
            </a:r>
          </a:p>
          <a:p>
            <a:pPr eaLnBrk="1" hangingPunct="1">
              <a:spcBef>
                <a:spcPct val="0"/>
              </a:spcBef>
            </a:pPr>
            <a:r>
              <a:rPr lang="en-GB" altLang="en-US"/>
              <a:t>Explain the rest</a:t>
            </a:r>
          </a:p>
          <a:p>
            <a:pPr eaLnBrk="1" hangingPunct="1">
              <a:spcBef>
                <a:spcPct val="0"/>
              </a:spcBef>
            </a:pPr>
            <a:endParaRPr lang="en-GB" altLang="en-US"/>
          </a:p>
          <a:p>
            <a:pPr eaLnBrk="1" hangingPunct="1">
              <a:spcBef>
                <a:spcPct val="0"/>
              </a:spcBef>
            </a:pPr>
            <a:r>
              <a:rPr lang="en-GB" altLang="en-US"/>
              <a:t>Last para  there will be no need to re upload the results to the la as asessment team will be able to work out the marks </a:t>
            </a:r>
          </a:p>
        </p:txBody>
      </p:sp>
      <p:sp>
        <p:nvSpPr>
          <p:cNvPr id="8090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defRPr>
            </a:lvl1pPr>
            <a:lvl2pPr marL="759799" indent="-292481" eaLnBrk="0" hangingPunct="0">
              <a:spcBef>
                <a:spcPct val="30000"/>
              </a:spcBef>
              <a:defRPr kumimoji="1" sz="1200">
                <a:solidFill>
                  <a:schemeClr val="tx1"/>
                </a:solidFill>
                <a:latin typeface="Arial" charset="0"/>
              </a:defRPr>
            </a:lvl2pPr>
            <a:lvl3pPr marL="1169925" indent="-233658" eaLnBrk="0" hangingPunct="0">
              <a:spcBef>
                <a:spcPct val="30000"/>
              </a:spcBef>
              <a:defRPr kumimoji="1" sz="1200">
                <a:solidFill>
                  <a:schemeClr val="tx1"/>
                </a:solidFill>
                <a:latin typeface="Arial" charset="0"/>
              </a:defRPr>
            </a:lvl3pPr>
            <a:lvl4pPr marL="1638876" indent="-233658" eaLnBrk="0" hangingPunct="0">
              <a:spcBef>
                <a:spcPct val="30000"/>
              </a:spcBef>
              <a:defRPr kumimoji="1" sz="1200">
                <a:solidFill>
                  <a:schemeClr val="tx1"/>
                </a:solidFill>
                <a:latin typeface="Arial" charset="0"/>
              </a:defRPr>
            </a:lvl4pPr>
            <a:lvl5pPr marL="2106193" indent="-233658" eaLnBrk="0" hangingPunct="0">
              <a:spcBef>
                <a:spcPct val="30000"/>
              </a:spcBef>
              <a:defRPr kumimoji="1" sz="1200">
                <a:solidFill>
                  <a:schemeClr val="tx1"/>
                </a:solidFill>
                <a:latin typeface="Arial" charset="0"/>
              </a:defRPr>
            </a:lvl5pPr>
            <a:lvl6pPr marL="2576777" indent="-233658" eaLnBrk="0" fontAlgn="base" hangingPunct="0">
              <a:spcBef>
                <a:spcPct val="30000"/>
              </a:spcBef>
              <a:spcAft>
                <a:spcPct val="0"/>
              </a:spcAft>
              <a:defRPr kumimoji="1" sz="1200">
                <a:solidFill>
                  <a:schemeClr val="tx1"/>
                </a:solidFill>
                <a:latin typeface="Arial" charset="0"/>
              </a:defRPr>
            </a:lvl6pPr>
            <a:lvl7pPr marL="3047362" indent="-233658" eaLnBrk="0" fontAlgn="base" hangingPunct="0">
              <a:spcBef>
                <a:spcPct val="30000"/>
              </a:spcBef>
              <a:spcAft>
                <a:spcPct val="0"/>
              </a:spcAft>
              <a:defRPr kumimoji="1" sz="1200">
                <a:solidFill>
                  <a:schemeClr val="tx1"/>
                </a:solidFill>
                <a:latin typeface="Arial" charset="0"/>
              </a:defRPr>
            </a:lvl7pPr>
            <a:lvl8pPr marL="3517946" indent="-233658" eaLnBrk="0" fontAlgn="base" hangingPunct="0">
              <a:spcBef>
                <a:spcPct val="30000"/>
              </a:spcBef>
              <a:spcAft>
                <a:spcPct val="0"/>
              </a:spcAft>
              <a:defRPr kumimoji="1" sz="1200">
                <a:solidFill>
                  <a:schemeClr val="tx1"/>
                </a:solidFill>
                <a:latin typeface="Arial" charset="0"/>
              </a:defRPr>
            </a:lvl8pPr>
            <a:lvl9pPr marL="3988530" indent="-233658" eaLnBrk="0" fontAlgn="base" hangingPunct="0">
              <a:spcBef>
                <a:spcPct val="30000"/>
              </a:spcBef>
              <a:spcAft>
                <a:spcPct val="0"/>
              </a:spcAft>
              <a:defRPr kumimoji="1" sz="1200">
                <a:solidFill>
                  <a:schemeClr val="tx1"/>
                </a:solidFill>
                <a:latin typeface="Arial" charset="0"/>
              </a:defRPr>
            </a:lvl9pPr>
          </a:lstStyle>
          <a:p>
            <a:pPr eaLnBrk="1" hangingPunct="1">
              <a:spcBef>
                <a:spcPct val="0"/>
              </a:spcBef>
            </a:pPr>
            <a:fld id="{15817B1E-39DA-46A9-875A-B5A2796D6E9C}" type="slidenum">
              <a:rPr kumimoji="0" lang="en-GB" altLang="en-US" smtClean="0"/>
              <a:pPr eaLnBrk="1" hangingPunct="1">
                <a:spcBef>
                  <a:spcPct val="0"/>
                </a:spcBef>
              </a:pPr>
              <a:t>16</a:t>
            </a:fld>
            <a:endParaRPr kumimoji="0" lang="en-GB" altLang="en-US"/>
          </a:p>
        </p:txBody>
      </p:sp>
    </p:spTree>
    <p:extLst>
      <p:ext uri="{BB962C8B-B14F-4D97-AF65-F5344CB8AC3E}">
        <p14:creationId xmlns:p14="http://schemas.microsoft.com/office/powerpoint/2010/main" val="27227999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8294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defRPr>
            </a:lvl1pPr>
            <a:lvl2pPr marL="759799" indent="-292481" eaLnBrk="0" hangingPunct="0">
              <a:spcBef>
                <a:spcPct val="30000"/>
              </a:spcBef>
              <a:defRPr kumimoji="1" sz="1200">
                <a:solidFill>
                  <a:schemeClr val="tx1"/>
                </a:solidFill>
                <a:latin typeface="Arial" charset="0"/>
              </a:defRPr>
            </a:lvl2pPr>
            <a:lvl3pPr marL="1169925" indent="-233658" eaLnBrk="0" hangingPunct="0">
              <a:spcBef>
                <a:spcPct val="30000"/>
              </a:spcBef>
              <a:defRPr kumimoji="1" sz="1200">
                <a:solidFill>
                  <a:schemeClr val="tx1"/>
                </a:solidFill>
                <a:latin typeface="Arial" charset="0"/>
              </a:defRPr>
            </a:lvl3pPr>
            <a:lvl4pPr marL="1638876" indent="-233658" eaLnBrk="0" hangingPunct="0">
              <a:spcBef>
                <a:spcPct val="30000"/>
              </a:spcBef>
              <a:defRPr kumimoji="1" sz="1200">
                <a:solidFill>
                  <a:schemeClr val="tx1"/>
                </a:solidFill>
                <a:latin typeface="Arial" charset="0"/>
              </a:defRPr>
            </a:lvl4pPr>
            <a:lvl5pPr marL="2106193" indent="-233658" eaLnBrk="0" hangingPunct="0">
              <a:spcBef>
                <a:spcPct val="30000"/>
              </a:spcBef>
              <a:defRPr kumimoji="1" sz="1200">
                <a:solidFill>
                  <a:schemeClr val="tx1"/>
                </a:solidFill>
                <a:latin typeface="Arial" charset="0"/>
              </a:defRPr>
            </a:lvl5pPr>
            <a:lvl6pPr marL="2576777" indent="-233658" eaLnBrk="0" fontAlgn="base" hangingPunct="0">
              <a:spcBef>
                <a:spcPct val="30000"/>
              </a:spcBef>
              <a:spcAft>
                <a:spcPct val="0"/>
              </a:spcAft>
              <a:defRPr kumimoji="1" sz="1200">
                <a:solidFill>
                  <a:schemeClr val="tx1"/>
                </a:solidFill>
                <a:latin typeface="Arial" charset="0"/>
              </a:defRPr>
            </a:lvl6pPr>
            <a:lvl7pPr marL="3047362" indent="-233658" eaLnBrk="0" fontAlgn="base" hangingPunct="0">
              <a:spcBef>
                <a:spcPct val="30000"/>
              </a:spcBef>
              <a:spcAft>
                <a:spcPct val="0"/>
              </a:spcAft>
              <a:defRPr kumimoji="1" sz="1200">
                <a:solidFill>
                  <a:schemeClr val="tx1"/>
                </a:solidFill>
                <a:latin typeface="Arial" charset="0"/>
              </a:defRPr>
            </a:lvl7pPr>
            <a:lvl8pPr marL="3517946" indent="-233658" eaLnBrk="0" fontAlgn="base" hangingPunct="0">
              <a:spcBef>
                <a:spcPct val="30000"/>
              </a:spcBef>
              <a:spcAft>
                <a:spcPct val="0"/>
              </a:spcAft>
              <a:defRPr kumimoji="1" sz="1200">
                <a:solidFill>
                  <a:schemeClr val="tx1"/>
                </a:solidFill>
                <a:latin typeface="Arial" charset="0"/>
              </a:defRPr>
            </a:lvl8pPr>
            <a:lvl9pPr marL="3988530" indent="-233658" eaLnBrk="0" fontAlgn="base" hangingPunct="0">
              <a:spcBef>
                <a:spcPct val="30000"/>
              </a:spcBef>
              <a:spcAft>
                <a:spcPct val="0"/>
              </a:spcAft>
              <a:defRPr kumimoji="1" sz="1200">
                <a:solidFill>
                  <a:schemeClr val="tx1"/>
                </a:solidFill>
                <a:latin typeface="Arial" charset="0"/>
              </a:defRPr>
            </a:lvl9pPr>
          </a:lstStyle>
          <a:p>
            <a:pPr eaLnBrk="1" hangingPunct="1">
              <a:spcBef>
                <a:spcPct val="0"/>
              </a:spcBef>
            </a:pPr>
            <a:fld id="{B4F4CEEB-4A9F-4FDB-93D9-B58639D876C9}" type="slidenum">
              <a:rPr kumimoji="0" lang="en-GB" altLang="en-US" smtClean="0"/>
              <a:pPr eaLnBrk="1" hangingPunct="1">
                <a:spcBef>
                  <a:spcPct val="0"/>
                </a:spcBef>
              </a:pPr>
              <a:t>17</a:t>
            </a:fld>
            <a:endParaRPr kumimoji="0" lang="en-GB" altLang="en-US"/>
          </a:p>
        </p:txBody>
      </p:sp>
    </p:spTree>
    <p:extLst>
      <p:ext uri="{BB962C8B-B14F-4D97-AF65-F5344CB8AC3E}">
        <p14:creationId xmlns:p14="http://schemas.microsoft.com/office/powerpoint/2010/main" val="35928789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ln/>
        </p:spPr>
      </p:sp>
      <p:sp>
        <p:nvSpPr>
          <p:cNvPr id="9216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9216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defRPr>
            </a:lvl1pPr>
            <a:lvl2pPr marL="764700" indent="-294115" eaLnBrk="0" hangingPunct="0">
              <a:spcBef>
                <a:spcPct val="30000"/>
              </a:spcBef>
              <a:defRPr kumimoji="1" sz="1200">
                <a:solidFill>
                  <a:schemeClr val="tx1"/>
                </a:solidFill>
                <a:latin typeface="Arial" charset="0"/>
              </a:defRPr>
            </a:lvl2pPr>
            <a:lvl3pPr marL="1176461" indent="-235293" eaLnBrk="0" hangingPunct="0">
              <a:spcBef>
                <a:spcPct val="30000"/>
              </a:spcBef>
              <a:defRPr kumimoji="1" sz="1200">
                <a:solidFill>
                  <a:schemeClr val="tx1"/>
                </a:solidFill>
                <a:latin typeface="Arial" charset="0"/>
              </a:defRPr>
            </a:lvl3pPr>
            <a:lvl4pPr marL="1647045" indent="-235293" eaLnBrk="0" hangingPunct="0">
              <a:spcBef>
                <a:spcPct val="30000"/>
              </a:spcBef>
              <a:defRPr kumimoji="1" sz="1200">
                <a:solidFill>
                  <a:schemeClr val="tx1"/>
                </a:solidFill>
                <a:latin typeface="Arial" charset="0"/>
              </a:defRPr>
            </a:lvl4pPr>
            <a:lvl5pPr marL="2117630" indent="-235293" eaLnBrk="0" hangingPunct="0">
              <a:spcBef>
                <a:spcPct val="30000"/>
              </a:spcBef>
              <a:defRPr kumimoji="1" sz="1200">
                <a:solidFill>
                  <a:schemeClr val="tx1"/>
                </a:solidFill>
                <a:latin typeface="Arial" charset="0"/>
              </a:defRPr>
            </a:lvl5pPr>
            <a:lvl6pPr marL="2588214" indent="-235293" eaLnBrk="0" fontAlgn="base" hangingPunct="0">
              <a:spcBef>
                <a:spcPct val="30000"/>
              </a:spcBef>
              <a:spcAft>
                <a:spcPct val="0"/>
              </a:spcAft>
              <a:defRPr kumimoji="1" sz="1200">
                <a:solidFill>
                  <a:schemeClr val="tx1"/>
                </a:solidFill>
                <a:latin typeface="Arial" charset="0"/>
              </a:defRPr>
            </a:lvl6pPr>
            <a:lvl7pPr marL="3058798" indent="-235293" eaLnBrk="0" fontAlgn="base" hangingPunct="0">
              <a:spcBef>
                <a:spcPct val="30000"/>
              </a:spcBef>
              <a:spcAft>
                <a:spcPct val="0"/>
              </a:spcAft>
              <a:defRPr kumimoji="1" sz="1200">
                <a:solidFill>
                  <a:schemeClr val="tx1"/>
                </a:solidFill>
                <a:latin typeface="Arial" charset="0"/>
              </a:defRPr>
            </a:lvl7pPr>
            <a:lvl8pPr marL="3529383" indent="-235293" eaLnBrk="0" fontAlgn="base" hangingPunct="0">
              <a:spcBef>
                <a:spcPct val="30000"/>
              </a:spcBef>
              <a:spcAft>
                <a:spcPct val="0"/>
              </a:spcAft>
              <a:defRPr kumimoji="1" sz="1200">
                <a:solidFill>
                  <a:schemeClr val="tx1"/>
                </a:solidFill>
                <a:latin typeface="Arial" charset="0"/>
              </a:defRPr>
            </a:lvl8pPr>
            <a:lvl9pPr marL="3999968" indent="-235293" eaLnBrk="0" fontAlgn="base" hangingPunct="0">
              <a:spcBef>
                <a:spcPct val="30000"/>
              </a:spcBef>
              <a:spcAft>
                <a:spcPct val="0"/>
              </a:spcAft>
              <a:defRPr kumimoji="1" sz="1200">
                <a:solidFill>
                  <a:schemeClr val="tx1"/>
                </a:solidFill>
                <a:latin typeface="Arial" charset="0"/>
              </a:defRPr>
            </a:lvl9pPr>
          </a:lstStyle>
          <a:p>
            <a:pPr eaLnBrk="1" hangingPunct="1">
              <a:spcBef>
                <a:spcPct val="0"/>
              </a:spcBef>
            </a:pPr>
            <a:fld id="{A56F6B83-0D01-4908-B12D-AC7B5C3564E4}" type="slidenum">
              <a:rPr kumimoji="0" lang="en-GB" altLang="en-US" smtClean="0"/>
              <a:pPr eaLnBrk="1" hangingPunct="1">
                <a:spcBef>
                  <a:spcPct val="0"/>
                </a:spcBef>
              </a:pPr>
              <a:t>18</a:t>
            </a:fld>
            <a:endParaRPr kumimoji="0" lang="en-GB"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ln/>
        </p:spPr>
      </p:sp>
      <p:sp>
        <p:nvSpPr>
          <p:cNvPr id="9216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9216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defRPr>
            </a:lvl1pPr>
            <a:lvl2pPr marL="764700" indent="-294115" eaLnBrk="0" hangingPunct="0">
              <a:spcBef>
                <a:spcPct val="30000"/>
              </a:spcBef>
              <a:defRPr kumimoji="1" sz="1200">
                <a:solidFill>
                  <a:schemeClr val="tx1"/>
                </a:solidFill>
                <a:latin typeface="Arial" charset="0"/>
              </a:defRPr>
            </a:lvl2pPr>
            <a:lvl3pPr marL="1176461" indent="-235293" eaLnBrk="0" hangingPunct="0">
              <a:spcBef>
                <a:spcPct val="30000"/>
              </a:spcBef>
              <a:defRPr kumimoji="1" sz="1200">
                <a:solidFill>
                  <a:schemeClr val="tx1"/>
                </a:solidFill>
                <a:latin typeface="Arial" charset="0"/>
              </a:defRPr>
            </a:lvl3pPr>
            <a:lvl4pPr marL="1647045" indent="-235293" eaLnBrk="0" hangingPunct="0">
              <a:spcBef>
                <a:spcPct val="30000"/>
              </a:spcBef>
              <a:defRPr kumimoji="1" sz="1200">
                <a:solidFill>
                  <a:schemeClr val="tx1"/>
                </a:solidFill>
                <a:latin typeface="Arial" charset="0"/>
              </a:defRPr>
            </a:lvl4pPr>
            <a:lvl5pPr marL="2117630" indent="-235293" eaLnBrk="0" hangingPunct="0">
              <a:spcBef>
                <a:spcPct val="30000"/>
              </a:spcBef>
              <a:defRPr kumimoji="1" sz="1200">
                <a:solidFill>
                  <a:schemeClr val="tx1"/>
                </a:solidFill>
                <a:latin typeface="Arial" charset="0"/>
              </a:defRPr>
            </a:lvl5pPr>
            <a:lvl6pPr marL="2588214" indent="-235293" eaLnBrk="0" fontAlgn="base" hangingPunct="0">
              <a:spcBef>
                <a:spcPct val="30000"/>
              </a:spcBef>
              <a:spcAft>
                <a:spcPct val="0"/>
              </a:spcAft>
              <a:defRPr kumimoji="1" sz="1200">
                <a:solidFill>
                  <a:schemeClr val="tx1"/>
                </a:solidFill>
                <a:latin typeface="Arial" charset="0"/>
              </a:defRPr>
            </a:lvl6pPr>
            <a:lvl7pPr marL="3058798" indent="-235293" eaLnBrk="0" fontAlgn="base" hangingPunct="0">
              <a:spcBef>
                <a:spcPct val="30000"/>
              </a:spcBef>
              <a:spcAft>
                <a:spcPct val="0"/>
              </a:spcAft>
              <a:defRPr kumimoji="1" sz="1200">
                <a:solidFill>
                  <a:schemeClr val="tx1"/>
                </a:solidFill>
                <a:latin typeface="Arial" charset="0"/>
              </a:defRPr>
            </a:lvl7pPr>
            <a:lvl8pPr marL="3529383" indent="-235293" eaLnBrk="0" fontAlgn="base" hangingPunct="0">
              <a:spcBef>
                <a:spcPct val="30000"/>
              </a:spcBef>
              <a:spcAft>
                <a:spcPct val="0"/>
              </a:spcAft>
              <a:defRPr kumimoji="1" sz="1200">
                <a:solidFill>
                  <a:schemeClr val="tx1"/>
                </a:solidFill>
                <a:latin typeface="Arial" charset="0"/>
              </a:defRPr>
            </a:lvl8pPr>
            <a:lvl9pPr marL="3999968" indent="-235293" eaLnBrk="0" fontAlgn="base" hangingPunct="0">
              <a:spcBef>
                <a:spcPct val="30000"/>
              </a:spcBef>
              <a:spcAft>
                <a:spcPct val="0"/>
              </a:spcAft>
              <a:defRPr kumimoji="1" sz="1200">
                <a:solidFill>
                  <a:schemeClr val="tx1"/>
                </a:solidFill>
                <a:latin typeface="Arial" charset="0"/>
              </a:defRPr>
            </a:lvl9pPr>
          </a:lstStyle>
          <a:p>
            <a:pPr eaLnBrk="1" hangingPunct="1">
              <a:spcBef>
                <a:spcPct val="0"/>
              </a:spcBef>
            </a:pPr>
            <a:fld id="{A56F6B83-0D01-4908-B12D-AC7B5C3564E4}" type="slidenum">
              <a:rPr kumimoji="0" lang="en-GB" altLang="en-US" smtClean="0"/>
              <a:pPr eaLnBrk="1" hangingPunct="1">
                <a:spcBef>
                  <a:spcPct val="0"/>
                </a:spcBef>
              </a:pPr>
              <a:t>19</a:t>
            </a:fld>
            <a:endParaRPr kumimoji="0" lang="en-GB" altLang="en-US"/>
          </a:p>
        </p:txBody>
      </p:sp>
    </p:spTree>
    <p:extLst>
      <p:ext uri="{BB962C8B-B14F-4D97-AF65-F5344CB8AC3E}">
        <p14:creationId xmlns:p14="http://schemas.microsoft.com/office/powerpoint/2010/main" val="18987940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ln/>
        </p:spPr>
      </p:sp>
      <p:sp>
        <p:nvSpPr>
          <p:cNvPr id="9216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9216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defRPr>
            </a:lvl1pPr>
            <a:lvl2pPr marL="764700" indent="-294115" eaLnBrk="0" hangingPunct="0">
              <a:spcBef>
                <a:spcPct val="30000"/>
              </a:spcBef>
              <a:defRPr kumimoji="1" sz="1200">
                <a:solidFill>
                  <a:schemeClr val="tx1"/>
                </a:solidFill>
                <a:latin typeface="Arial" charset="0"/>
              </a:defRPr>
            </a:lvl2pPr>
            <a:lvl3pPr marL="1176461" indent="-235293" eaLnBrk="0" hangingPunct="0">
              <a:spcBef>
                <a:spcPct val="30000"/>
              </a:spcBef>
              <a:defRPr kumimoji="1" sz="1200">
                <a:solidFill>
                  <a:schemeClr val="tx1"/>
                </a:solidFill>
                <a:latin typeface="Arial" charset="0"/>
              </a:defRPr>
            </a:lvl3pPr>
            <a:lvl4pPr marL="1647045" indent="-235293" eaLnBrk="0" hangingPunct="0">
              <a:spcBef>
                <a:spcPct val="30000"/>
              </a:spcBef>
              <a:defRPr kumimoji="1" sz="1200">
                <a:solidFill>
                  <a:schemeClr val="tx1"/>
                </a:solidFill>
                <a:latin typeface="Arial" charset="0"/>
              </a:defRPr>
            </a:lvl4pPr>
            <a:lvl5pPr marL="2117630" indent="-235293" eaLnBrk="0" hangingPunct="0">
              <a:spcBef>
                <a:spcPct val="30000"/>
              </a:spcBef>
              <a:defRPr kumimoji="1" sz="1200">
                <a:solidFill>
                  <a:schemeClr val="tx1"/>
                </a:solidFill>
                <a:latin typeface="Arial" charset="0"/>
              </a:defRPr>
            </a:lvl5pPr>
            <a:lvl6pPr marL="2588214" indent="-235293" eaLnBrk="0" fontAlgn="base" hangingPunct="0">
              <a:spcBef>
                <a:spcPct val="30000"/>
              </a:spcBef>
              <a:spcAft>
                <a:spcPct val="0"/>
              </a:spcAft>
              <a:defRPr kumimoji="1" sz="1200">
                <a:solidFill>
                  <a:schemeClr val="tx1"/>
                </a:solidFill>
                <a:latin typeface="Arial" charset="0"/>
              </a:defRPr>
            </a:lvl6pPr>
            <a:lvl7pPr marL="3058798" indent="-235293" eaLnBrk="0" fontAlgn="base" hangingPunct="0">
              <a:spcBef>
                <a:spcPct val="30000"/>
              </a:spcBef>
              <a:spcAft>
                <a:spcPct val="0"/>
              </a:spcAft>
              <a:defRPr kumimoji="1" sz="1200">
                <a:solidFill>
                  <a:schemeClr val="tx1"/>
                </a:solidFill>
                <a:latin typeface="Arial" charset="0"/>
              </a:defRPr>
            </a:lvl7pPr>
            <a:lvl8pPr marL="3529383" indent="-235293" eaLnBrk="0" fontAlgn="base" hangingPunct="0">
              <a:spcBef>
                <a:spcPct val="30000"/>
              </a:spcBef>
              <a:spcAft>
                <a:spcPct val="0"/>
              </a:spcAft>
              <a:defRPr kumimoji="1" sz="1200">
                <a:solidFill>
                  <a:schemeClr val="tx1"/>
                </a:solidFill>
                <a:latin typeface="Arial" charset="0"/>
              </a:defRPr>
            </a:lvl8pPr>
            <a:lvl9pPr marL="3999968" indent="-235293" eaLnBrk="0" fontAlgn="base" hangingPunct="0">
              <a:spcBef>
                <a:spcPct val="30000"/>
              </a:spcBef>
              <a:spcAft>
                <a:spcPct val="0"/>
              </a:spcAft>
              <a:defRPr kumimoji="1" sz="1200">
                <a:solidFill>
                  <a:schemeClr val="tx1"/>
                </a:solidFill>
                <a:latin typeface="Arial" charset="0"/>
              </a:defRPr>
            </a:lvl9pPr>
          </a:lstStyle>
          <a:p>
            <a:pPr eaLnBrk="1" hangingPunct="1">
              <a:spcBef>
                <a:spcPct val="0"/>
              </a:spcBef>
            </a:pPr>
            <a:fld id="{A56F6B83-0D01-4908-B12D-AC7B5C3564E4}" type="slidenum">
              <a:rPr kumimoji="0" lang="en-GB" altLang="en-US" smtClean="0"/>
              <a:pPr eaLnBrk="1" hangingPunct="1">
                <a:spcBef>
                  <a:spcPct val="0"/>
                </a:spcBef>
              </a:pPr>
              <a:t>20</a:t>
            </a:fld>
            <a:endParaRPr kumimoji="0" lang="en-GB" altLang="en-US"/>
          </a:p>
        </p:txBody>
      </p:sp>
    </p:spTree>
    <p:extLst>
      <p:ext uri="{BB962C8B-B14F-4D97-AF65-F5344CB8AC3E}">
        <p14:creationId xmlns:p14="http://schemas.microsoft.com/office/powerpoint/2010/main" val="2954584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lvl1pPr eaLnBrk="0" hangingPunct="0">
              <a:spcBef>
                <a:spcPct val="30000"/>
              </a:spcBef>
              <a:defRPr kumimoji="1" sz="1200">
                <a:solidFill>
                  <a:schemeClr val="tx1"/>
                </a:solidFill>
                <a:latin typeface="Arial" charset="0"/>
              </a:defRPr>
            </a:lvl1pPr>
            <a:lvl2pPr marL="764700" indent="-294115" eaLnBrk="0" hangingPunct="0">
              <a:spcBef>
                <a:spcPct val="30000"/>
              </a:spcBef>
              <a:defRPr kumimoji="1" sz="1200">
                <a:solidFill>
                  <a:schemeClr val="tx1"/>
                </a:solidFill>
                <a:latin typeface="Arial" charset="0"/>
              </a:defRPr>
            </a:lvl2pPr>
            <a:lvl3pPr marL="1176461" indent="-235293" eaLnBrk="0" hangingPunct="0">
              <a:spcBef>
                <a:spcPct val="30000"/>
              </a:spcBef>
              <a:defRPr kumimoji="1" sz="1200">
                <a:solidFill>
                  <a:schemeClr val="tx1"/>
                </a:solidFill>
                <a:latin typeface="Arial" charset="0"/>
              </a:defRPr>
            </a:lvl3pPr>
            <a:lvl4pPr marL="1647045" indent="-235293" eaLnBrk="0" hangingPunct="0">
              <a:spcBef>
                <a:spcPct val="30000"/>
              </a:spcBef>
              <a:defRPr kumimoji="1" sz="1200">
                <a:solidFill>
                  <a:schemeClr val="tx1"/>
                </a:solidFill>
                <a:latin typeface="Arial" charset="0"/>
              </a:defRPr>
            </a:lvl4pPr>
            <a:lvl5pPr marL="2117630" indent="-235293" eaLnBrk="0" hangingPunct="0">
              <a:spcBef>
                <a:spcPct val="30000"/>
              </a:spcBef>
              <a:defRPr kumimoji="1" sz="1200">
                <a:solidFill>
                  <a:schemeClr val="tx1"/>
                </a:solidFill>
                <a:latin typeface="Arial" charset="0"/>
              </a:defRPr>
            </a:lvl5pPr>
            <a:lvl6pPr marL="2588214" indent="-235293" eaLnBrk="0" fontAlgn="base" hangingPunct="0">
              <a:spcBef>
                <a:spcPct val="30000"/>
              </a:spcBef>
              <a:spcAft>
                <a:spcPct val="0"/>
              </a:spcAft>
              <a:defRPr kumimoji="1" sz="1200">
                <a:solidFill>
                  <a:schemeClr val="tx1"/>
                </a:solidFill>
                <a:latin typeface="Arial" charset="0"/>
              </a:defRPr>
            </a:lvl6pPr>
            <a:lvl7pPr marL="3058798" indent="-235293" eaLnBrk="0" fontAlgn="base" hangingPunct="0">
              <a:spcBef>
                <a:spcPct val="30000"/>
              </a:spcBef>
              <a:spcAft>
                <a:spcPct val="0"/>
              </a:spcAft>
              <a:defRPr kumimoji="1" sz="1200">
                <a:solidFill>
                  <a:schemeClr val="tx1"/>
                </a:solidFill>
                <a:latin typeface="Arial" charset="0"/>
              </a:defRPr>
            </a:lvl7pPr>
            <a:lvl8pPr marL="3529383" indent="-235293" eaLnBrk="0" fontAlgn="base" hangingPunct="0">
              <a:spcBef>
                <a:spcPct val="30000"/>
              </a:spcBef>
              <a:spcAft>
                <a:spcPct val="0"/>
              </a:spcAft>
              <a:defRPr kumimoji="1" sz="1200">
                <a:solidFill>
                  <a:schemeClr val="tx1"/>
                </a:solidFill>
                <a:latin typeface="Arial" charset="0"/>
              </a:defRPr>
            </a:lvl8pPr>
            <a:lvl9pPr marL="3999968" indent="-235293" eaLnBrk="0" fontAlgn="base" hangingPunct="0">
              <a:spcBef>
                <a:spcPct val="30000"/>
              </a:spcBef>
              <a:spcAft>
                <a:spcPct val="0"/>
              </a:spcAft>
              <a:defRPr kumimoji="1" sz="1200">
                <a:solidFill>
                  <a:schemeClr val="tx1"/>
                </a:solidFill>
                <a:latin typeface="Arial" charset="0"/>
              </a:defRPr>
            </a:lvl9pPr>
          </a:lstStyle>
          <a:p>
            <a:pPr eaLnBrk="1" hangingPunct="1">
              <a:spcBef>
                <a:spcPct val="0"/>
              </a:spcBef>
            </a:pPr>
            <a:fld id="{0B2D568E-04AB-4A13-B36D-65864ACC1939}" type="slidenum">
              <a:rPr kumimoji="0" lang="en-GB" altLang="en-US" smtClean="0">
                <a:latin typeface="Times New Roman" pitchFamily="18" charset="0"/>
              </a:rPr>
              <a:pPr eaLnBrk="1" hangingPunct="1">
                <a:spcBef>
                  <a:spcPct val="0"/>
                </a:spcBef>
              </a:pPr>
              <a:t>2</a:t>
            </a:fld>
            <a:endParaRPr kumimoji="0" lang="en-GB" altLang="en-US">
              <a:latin typeface="Times New Roman" pitchFamily="18" charset="0"/>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p:spPr>
        <p:txBody>
          <a:bodyPr/>
          <a:lstStyle/>
          <a:p>
            <a:pPr eaLnBrk="1" hangingPunct="1"/>
            <a:r>
              <a:rPr lang="en-GB" altLang="en-US"/>
              <a:t>Welcome and Intro.</a:t>
            </a:r>
          </a:p>
          <a:p>
            <a:pPr eaLnBrk="1" hangingPunct="1"/>
            <a:r>
              <a:rPr lang="en-GB" altLang="en-US"/>
              <a:t>Layout time frame for workshop, hope for a break</a:t>
            </a:r>
          </a:p>
          <a:p>
            <a:pPr eaLnBrk="1" hangingPunct="1"/>
            <a:r>
              <a:rPr lang="en-GB" altLang="en-US"/>
              <a:t>Explain reason for “refresher” style workshop</a:t>
            </a:r>
          </a:p>
          <a:p>
            <a:pPr eaLnBrk="1" hangingPunct="1"/>
            <a:endParaRPr lang="en-GB" altLang="en-US"/>
          </a:p>
          <a:p>
            <a:pPr eaLnBrk="1" hangingPunct="1"/>
            <a:endParaRPr lang="en-GB"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ln/>
        </p:spPr>
      </p:sp>
      <p:sp>
        <p:nvSpPr>
          <p:cNvPr id="9318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t>If you upload a file with missing results either to the NCA tools website (KS2 or the, someone from the LA will contact you to enter missing results and you will have to calculate the mshet again and upload the whole ctf including the pupils you had already sent, if you have any issues with missing entries, youmust contact Debbie Hibberd.  Her contact information is in the attached documentation.</a:t>
            </a:r>
          </a:p>
          <a:p>
            <a:r>
              <a:rPr lang="en-GB" altLang="en-US"/>
              <a:t>Hence that’s why we ask you to get your teachers to sign off the marksheets and your head teachers to reiterate that there are no missing pupils or missing entries before the results are uploaded to the LA.</a:t>
            </a:r>
          </a:p>
          <a:p>
            <a:endParaRPr lang="en-GB" altLang="en-US"/>
          </a:p>
          <a:p>
            <a:r>
              <a:rPr lang="en-GB" altLang="en-US"/>
              <a:t>It also covers admin staff if they have been asked to enter results that the teacher and ht has checked and validated them.</a:t>
            </a:r>
          </a:p>
          <a:p>
            <a:endParaRPr lang="en-GB" altLang="en-US"/>
          </a:p>
          <a:p>
            <a:r>
              <a:rPr lang="en-GB" altLang="en-US"/>
              <a:t>Don’t send files with missing results </a:t>
            </a:r>
          </a:p>
          <a:p>
            <a:r>
              <a:rPr lang="en-GB" altLang="en-US"/>
              <a:t>Only one file per key stage may be sent up to the la</a:t>
            </a:r>
          </a:p>
          <a:p>
            <a:r>
              <a:rPr lang="en-GB" altLang="en-US"/>
              <a:t>Eg you cant send one file, then realise you missed a pupils results, then just send them separately you have to include them in the original group </a:t>
            </a:r>
          </a:p>
          <a:p>
            <a:endParaRPr lang="en-GB" altLang="en-US"/>
          </a:p>
          <a:p>
            <a:r>
              <a:rPr lang="en-GB" altLang="en-US"/>
              <a:t>You will get phone calls from Assess team asking you to enter a mark then calculating, saving, </a:t>
            </a:r>
          </a:p>
          <a:p>
            <a:endParaRPr lang="en-GB" altLang="en-US"/>
          </a:p>
          <a:p>
            <a:endParaRPr lang="en-GB" altLang="en-US"/>
          </a:p>
        </p:txBody>
      </p:sp>
      <p:sp>
        <p:nvSpPr>
          <p:cNvPr id="9318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defRPr>
            </a:lvl1pPr>
            <a:lvl2pPr marL="759799" indent="-292481" eaLnBrk="0" hangingPunct="0">
              <a:spcBef>
                <a:spcPct val="30000"/>
              </a:spcBef>
              <a:defRPr kumimoji="1" sz="1200">
                <a:solidFill>
                  <a:schemeClr val="tx1"/>
                </a:solidFill>
                <a:latin typeface="Arial" charset="0"/>
              </a:defRPr>
            </a:lvl2pPr>
            <a:lvl3pPr marL="1169925" indent="-233658" eaLnBrk="0" hangingPunct="0">
              <a:spcBef>
                <a:spcPct val="30000"/>
              </a:spcBef>
              <a:defRPr kumimoji="1" sz="1200">
                <a:solidFill>
                  <a:schemeClr val="tx1"/>
                </a:solidFill>
                <a:latin typeface="Arial" charset="0"/>
              </a:defRPr>
            </a:lvl3pPr>
            <a:lvl4pPr marL="1638876" indent="-233658" eaLnBrk="0" hangingPunct="0">
              <a:spcBef>
                <a:spcPct val="30000"/>
              </a:spcBef>
              <a:defRPr kumimoji="1" sz="1200">
                <a:solidFill>
                  <a:schemeClr val="tx1"/>
                </a:solidFill>
                <a:latin typeface="Arial" charset="0"/>
              </a:defRPr>
            </a:lvl4pPr>
            <a:lvl5pPr marL="2106193" indent="-233658" eaLnBrk="0" hangingPunct="0">
              <a:spcBef>
                <a:spcPct val="30000"/>
              </a:spcBef>
              <a:defRPr kumimoji="1" sz="1200">
                <a:solidFill>
                  <a:schemeClr val="tx1"/>
                </a:solidFill>
                <a:latin typeface="Arial" charset="0"/>
              </a:defRPr>
            </a:lvl5pPr>
            <a:lvl6pPr marL="2576777" indent="-233658" eaLnBrk="0" fontAlgn="base" hangingPunct="0">
              <a:spcBef>
                <a:spcPct val="30000"/>
              </a:spcBef>
              <a:spcAft>
                <a:spcPct val="0"/>
              </a:spcAft>
              <a:defRPr kumimoji="1" sz="1200">
                <a:solidFill>
                  <a:schemeClr val="tx1"/>
                </a:solidFill>
                <a:latin typeface="Arial" charset="0"/>
              </a:defRPr>
            </a:lvl6pPr>
            <a:lvl7pPr marL="3047362" indent="-233658" eaLnBrk="0" fontAlgn="base" hangingPunct="0">
              <a:spcBef>
                <a:spcPct val="30000"/>
              </a:spcBef>
              <a:spcAft>
                <a:spcPct val="0"/>
              </a:spcAft>
              <a:defRPr kumimoji="1" sz="1200">
                <a:solidFill>
                  <a:schemeClr val="tx1"/>
                </a:solidFill>
                <a:latin typeface="Arial" charset="0"/>
              </a:defRPr>
            </a:lvl7pPr>
            <a:lvl8pPr marL="3517946" indent="-233658" eaLnBrk="0" fontAlgn="base" hangingPunct="0">
              <a:spcBef>
                <a:spcPct val="30000"/>
              </a:spcBef>
              <a:spcAft>
                <a:spcPct val="0"/>
              </a:spcAft>
              <a:defRPr kumimoji="1" sz="1200">
                <a:solidFill>
                  <a:schemeClr val="tx1"/>
                </a:solidFill>
                <a:latin typeface="Arial" charset="0"/>
              </a:defRPr>
            </a:lvl8pPr>
            <a:lvl9pPr marL="3988530" indent="-233658" eaLnBrk="0" fontAlgn="base" hangingPunct="0">
              <a:spcBef>
                <a:spcPct val="30000"/>
              </a:spcBef>
              <a:spcAft>
                <a:spcPct val="0"/>
              </a:spcAft>
              <a:defRPr kumimoji="1" sz="1200">
                <a:solidFill>
                  <a:schemeClr val="tx1"/>
                </a:solidFill>
                <a:latin typeface="Arial" charset="0"/>
              </a:defRPr>
            </a:lvl9pPr>
          </a:lstStyle>
          <a:p>
            <a:pPr eaLnBrk="1" hangingPunct="1">
              <a:spcBef>
                <a:spcPct val="0"/>
              </a:spcBef>
            </a:pPr>
            <a:fld id="{4692C3AE-9D18-469E-ACD0-6575FA714CE4}" type="slidenum">
              <a:rPr kumimoji="0" lang="en-GB" altLang="en-US" smtClean="0"/>
              <a:pPr eaLnBrk="1" hangingPunct="1">
                <a:spcBef>
                  <a:spcPct val="0"/>
                </a:spcBef>
              </a:pPr>
              <a:t>21</a:t>
            </a:fld>
            <a:endParaRPr kumimoji="0" lang="en-GB"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ln/>
        </p:spPr>
      </p:sp>
      <p:sp>
        <p:nvSpPr>
          <p:cNvPr id="9421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t>Yc need to change dates</a:t>
            </a:r>
          </a:p>
        </p:txBody>
      </p:sp>
      <p:sp>
        <p:nvSpPr>
          <p:cNvPr id="94212"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defRPr>
            </a:lvl1pPr>
            <a:lvl2pPr marL="759799" indent="-292481" eaLnBrk="0" hangingPunct="0">
              <a:spcBef>
                <a:spcPct val="30000"/>
              </a:spcBef>
              <a:defRPr kumimoji="1" sz="1200">
                <a:solidFill>
                  <a:schemeClr val="tx1"/>
                </a:solidFill>
                <a:latin typeface="Arial" charset="0"/>
              </a:defRPr>
            </a:lvl2pPr>
            <a:lvl3pPr marL="1169925" indent="-233658" eaLnBrk="0" hangingPunct="0">
              <a:spcBef>
                <a:spcPct val="30000"/>
              </a:spcBef>
              <a:defRPr kumimoji="1" sz="1200">
                <a:solidFill>
                  <a:schemeClr val="tx1"/>
                </a:solidFill>
                <a:latin typeface="Arial" charset="0"/>
              </a:defRPr>
            </a:lvl3pPr>
            <a:lvl4pPr marL="1638876" indent="-233658" eaLnBrk="0" hangingPunct="0">
              <a:spcBef>
                <a:spcPct val="30000"/>
              </a:spcBef>
              <a:defRPr kumimoji="1" sz="1200">
                <a:solidFill>
                  <a:schemeClr val="tx1"/>
                </a:solidFill>
                <a:latin typeface="Arial" charset="0"/>
              </a:defRPr>
            </a:lvl4pPr>
            <a:lvl5pPr marL="2106193" indent="-233658" eaLnBrk="0" hangingPunct="0">
              <a:spcBef>
                <a:spcPct val="30000"/>
              </a:spcBef>
              <a:defRPr kumimoji="1" sz="1200">
                <a:solidFill>
                  <a:schemeClr val="tx1"/>
                </a:solidFill>
                <a:latin typeface="Arial" charset="0"/>
              </a:defRPr>
            </a:lvl5pPr>
            <a:lvl6pPr marL="2576777" indent="-233658" eaLnBrk="0" fontAlgn="base" hangingPunct="0">
              <a:spcBef>
                <a:spcPct val="30000"/>
              </a:spcBef>
              <a:spcAft>
                <a:spcPct val="0"/>
              </a:spcAft>
              <a:defRPr kumimoji="1" sz="1200">
                <a:solidFill>
                  <a:schemeClr val="tx1"/>
                </a:solidFill>
                <a:latin typeface="Arial" charset="0"/>
              </a:defRPr>
            </a:lvl6pPr>
            <a:lvl7pPr marL="3047362" indent="-233658" eaLnBrk="0" fontAlgn="base" hangingPunct="0">
              <a:spcBef>
                <a:spcPct val="30000"/>
              </a:spcBef>
              <a:spcAft>
                <a:spcPct val="0"/>
              </a:spcAft>
              <a:defRPr kumimoji="1" sz="1200">
                <a:solidFill>
                  <a:schemeClr val="tx1"/>
                </a:solidFill>
                <a:latin typeface="Arial" charset="0"/>
              </a:defRPr>
            </a:lvl7pPr>
            <a:lvl8pPr marL="3517946" indent="-233658" eaLnBrk="0" fontAlgn="base" hangingPunct="0">
              <a:spcBef>
                <a:spcPct val="30000"/>
              </a:spcBef>
              <a:spcAft>
                <a:spcPct val="0"/>
              </a:spcAft>
              <a:defRPr kumimoji="1" sz="1200">
                <a:solidFill>
                  <a:schemeClr val="tx1"/>
                </a:solidFill>
                <a:latin typeface="Arial" charset="0"/>
              </a:defRPr>
            </a:lvl8pPr>
            <a:lvl9pPr marL="3988530" indent="-233658" eaLnBrk="0" fontAlgn="base" hangingPunct="0">
              <a:spcBef>
                <a:spcPct val="30000"/>
              </a:spcBef>
              <a:spcAft>
                <a:spcPct val="0"/>
              </a:spcAft>
              <a:defRPr kumimoji="1" sz="1200">
                <a:solidFill>
                  <a:schemeClr val="tx1"/>
                </a:solidFill>
                <a:latin typeface="Arial" charset="0"/>
              </a:defRPr>
            </a:lvl9pPr>
          </a:lstStyle>
          <a:p>
            <a:pPr eaLnBrk="1" hangingPunct="1">
              <a:spcBef>
                <a:spcPct val="0"/>
              </a:spcBef>
            </a:pPr>
            <a:fld id="{93B5C95A-0B81-475C-8F07-B88F4F73714B}" type="slidenum">
              <a:rPr kumimoji="0" lang="en-GB" altLang="en-US" smtClean="0"/>
              <a:pPr eaLnBrk="1" hangingPunct="1">
                <a:spcBef>
                  <a:spcPct val="0"/>
                </a:spcBef>
              </a:pPr>
              <a:t>22</a:t>
            </a:fld>
            <a:endParaRPr kumimoji="0" lang="en-GB"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a:ln/>
        </p:spPr>
      </p:sp>
      <p:sp>
        <p:nvSpPr>
          <p:cNvPr id="9523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9523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defRPr>
            </a:lvl1pPr>
            <a:lvl2pPr marL="764700" indent="-294115" eaLnBrk="0" hangingPunct="0">
              <a:spcBef>
                <a:spcPct val="30000"/>
              </a:spcBef>
              <a:defRPr kumimoji="1" sz="1200">
                <a:solidFill>
                  <a:schemeClr val="tx1"/>
                </a:solidFill>
                <a:latin typeface="Arial" charset="0"/>
              </a:defRPr>
            </a:lvl2pPr>
            <a:lvl3pPr marL="1176461" indent="-235293" eaLnBrk="0" hangingPunct="0">
              <a:spcBef>
                <a:spcPct val="30000"/>
              </a:spcBef>
              <a:defRPr kumimoji="1" sz="1200">
                <a:solidFill>
                  <a:schemeClr val="tx1"/>
                </a:solidFill>
                <a:latin typeface="Arial" charset="0"/>
              </a:defRPr>
            </a:lvl3pPr>
            <a:lvl4pPr marL="1647045" indent="-235293" eaLnBrk="0" hangingPunct="0">
              <a:spcBef>
                <a:spcPct val="30000"/>
              </a:spcBef>
              <a:defRPr kumimoji="1" sz="1200">
                <a:solidFill>
                  <a:schemeClr val="tx1"/>
                </a:solidFill>
                <a:latin typeface="Arial" charset="0"/>
              </a:defRPr>
            </a:lvl4pPr>
            <a:lvl5pPr marL="2117630" indent="-235293" eaLnBrk="0" hangingPunct="0">
              <a:spcBef>
                <a:spcPct val="30000"/>
              </a:spcBef>
              <a:defRPr kumimoji="1" sz="1200">
                <a:solidFill>
                  <a:schemeClr val="tx1"/>
                </a:solidFill>
                <a:latin typeface="Arial" charset="0"/>
              </a:defRPr>
            </a:lvl5pPr>
            <a:lvl6pPr marL="2588214" indent="-235293" eaLnBrk="0" fontAlgn="base" hangingPunct="0">
              <a:spcBef>
                <a:spcPct val="30000"/>
              </a:spcBef>
              <a:spcAft>
                <a:spcPct val="0"/>
              </a:spcAft>
              <a:defRPr kumimoji="1" sz="1200">
                <a:solidFill>
                  <a:schemeClr val="tx1"/>
                </a:solidFill>
                <a:latin typeface="Arial" charset="0"/>
              </a:defRPr>
            </a:lvl6pPr>
            <a:lvl7pPr marL="3058798" indent="-235293" eaLnBrk="0" fontAlgn="base" hangingPunct="0">
              <a:spcBef>
                <a:spcPct val="30000"/>
              </a:spcBef>
              <a:spcAft>
                <a:spcPct val="0"/>
              </a:spcAft>
              <a:defRPr kumimoji="1" sz="1200">
                <a:solidFill>
                  <a:schemeClr val="tx1"/>
                </a:solidFill>
                <a:latin typeface="Arial" charset="0"/>
              </a:defRPr>
            </a:lvl7pPr>
            <a:lvl8pPr marL="3529383" indent="-235293" eaLnBrk="0" fontAlgn="base" hangingPunct="0">
              <a:spcBef>
                <a:spcPct val="30000"/>
              </a:spcBef>
              <a:spcAft>
                <a:spcPct val="0"/>
              </a:spcAft>
              <a:defRPr kumimoji="1" sz="1200">
                <a:solidFill>
                  <a:schemeClr val="tx1"/>
                </a:solidFill>
                <a:latin typeface="Arial" charset="0"/>
              </a:defRPr>
            </a:lvl8pPr>
            <a:lvl9pPr marL="3999968" indent="-235293" eaLnBrk="0" fontAlgn="base" hangingPunct="0">
              <a:spcBef>
                <a:spcPct val="30000"/>
              </a:spcBef>
              <a:spcAft>
                <a:spcPct val="0"/>
              </a:spcAft>
              <a:defRPr kumimoji="1" sz="1200">
                <a:solidFill>
                  <a:schemeClr val="tx1"/>
                </a:solidFill>
                <a:latin typeface="Arial" charset="0"/>
              </a:defRPr>
            </a:lvl9pPr>
          </a:lstStyle>
          <a:p>
            <a:pPr eaLnBrk="1" hangingPunct="1">
              <a:spcBef>
                <a:spcPct val="0"/>
              </a:spcBef>
            </a:pPr>
            <a:fld id="{B74A56E8-53BB-4BA8-B976-2C8187E2DD61}" type="slidenum">
              <a:rPr kumimoji="0" lang="en-GB" altLang="en-US" smtClean="0"/>
              <a:pPr eaLnBrk="1" hangingPunct="1">
                <a:spcBef>
                  <a:spcPct val="0"/>
                </a:spcBef>
              </a:pPr>
              <a:t>23</a:t>
            </a:fld>
            <a:endParaRPr kumimoji="0" lang="en-GB"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ln/>
        </p:spPr>
      </p:sp>
      <p:sp>
        <p:nvSpPr>
          <p:cNvPr id="9830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t>Explain ALL pupils will need to have a result entered. </a:t>
            </a:r>
          </a:p>
          <a:p>
            <a:r>
              <a:rPr lang="en-GB" altLang="en-US"/>
              <a:t>For the year 2 Phonics group I will show you how to just select those pupils  and it is in your books</a:t>
            </a:r>
          </a:p>
          <a:p>
            <a:endParaRPr lang="en-GB" altLang="en-US"/>
          </a:p>
        </p:txBody>
      </p:sp>
      <p:sp>
        <p:nvSpPr>
          <p:cNvPr id="9830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defRPr>
            </a:lvl1pPr>
            <a:lvl2pPr marL="764700" indent="-294115" eaLnBrk="0" hangingPunct="0">
              <a:spcBef>
                <a:spcPct val="30000"/>
              </a:spcBef>
              <a:defRPr kumimoji="1" sz="1200">
                <a:solidFill>
                  <a:schemeClr val="tx1"/>
                </a:solidFill>
                <a:latin typeface="Arial" charset="0"/>
              </a:defRPr>
            </a:lvl2pPr>
            <a:lvl3pPr marL="1176461" indent="-235293" eaLnBrk="0" hangingPunct="0">
              <a:spcBef>
                <a:spcPct val="30000"/>
              </a:spcBef>
              <a:defRPr kumimoji="1" sz="1200">
                <a:solidFill>
                  <a:schemeClr val="tx1"/>
                </a:solidFill>
                <a:latin typeface="Arial" charset="0"/>
              </a:defRPr>
            </a:lvl3pPr>
            <a:lvl4pPr marL="1647045" indent="-235293" eaLnBrk="0" hangingPunct="0">
              <a:spcBef>
                <a:spcPct val="30000"/>
              </a:spcBef>
              <a:defRPr kumimoji="1" sz="1200">
                <a:solidFill>
                  <a:schemeClr val="tx1"/>
                </a:solidFill>
                <a:latin typeface="Arial" charset="0"/>
              </a:defRPr>
            </a:lvl4pPr>
            <a:lvl5pPr marL="2117630" indent="-235293" eaLnBrk="0" hangingPunct="0">
              <a:spcBef>
                <a:spcPct val="30000"/>
              </a:spcBef>
              <a:defRPr kumimoji="1" sz="1200">
                <a:solidFill>
                  <a:schemeClr val="tx1"/>
                </a:solidFill>
                <a:latin typeface="Arial" charset="0"/>
              </a:defRPr>
            </a:lvl5pPr>
            <a:lvl6pPr marL="2588214" indent="-235293" eaLnBrk="0" fontAlgn="base" hangingPunct="0">
              <a:spcBef>
                <a:spcPct val="30000"/>
              </a:spcBef>
              <a:spcAft>
                <a:spcPct val="0"/>
              </a:spcAft>
              <a:defRPr kumimoji="1" sz="1200">
                <a:solidFill>
                  <a:schemeClr val="tx1"/>
                </a:solidFill>
                <a:latin typeface="Arial" charset="0"/>
              </a:defRPr>
            </a:lvl6pPr>
            <a:lvl7pPr marL="3058798" indent="-235293" eaLnBrk="0" fontAlgn="base" hangingPunct="0">
              <a:spcBef>
                <a:spcPct val="30000"/>
              </a:spcBef>
              <a:spcAft>
                <a:spcPct val="0"/>
              </a:spcAft>
              <a:defRPr kumimoji="1" sz="1200">
                <a:solidFill>
                  <a:schemeClr val="tx1"/>
                </a:solidFill>
                <a:latin typeface="Arial" charset="0"/>
              </a:defRPr>
            </a:lvl7pPr>
            <a:lvl8pPr marL="3529383" indent="-235293" eaLnBrk="0" fontAlgn="base" hangingPunct="0">
              <a:spcBef>
                <a:spcPct val="30000"/>
              </a:spcBef>
              <a:spcAft>
                <a:spcPct val="0"/>
              </a:spcAft>
              <a:defRPr kumimoji="1" sz="1200">
                <a:solidFill>
                  <a:schemeClr val="tx1"/>
                </a:solidFill>
                <a:latin typeface="Arial" charset="0"/>
              </a:defRPr>
            </a:lvl8pPr>
            <a:lvl9pPr marL="3999968" indent="-235293" eaLnBrk="0" fontAlgn="base" hangingPunct="0">
              <a:spcBef>
                <a:spcPct val="30000"/>
              </a:spcBef>
              <a:spcAft>
                <a:spcPct val="0"/>
              </a:spcAft>
              <a:defRPr kumimoji="1" sz="1200">
                <a:solidFill>
                  <a:schemeClr val="tx1"/>
                </a:solidFill>
                <a:latin typeface="Arial" charset="0"/>
              </a:defRPr>
            </a:lvl9pPr>
          </a:lstStyle>
          <a:p>
            <a:pPr eaLnBrk="1" hangingPunct="1">
              <a:spcBef>
                <a:spcPct val="0"/>
              </a:spcBef>
            </a:pPr>
            <a:fld id="{2180B4CA-C110-4F71-8E67-59E61A341A7E}" type="slidenum">
              <a:rPr kumimoji="0" lang="en-GB" altLang="en-US" smtClean="0"/>
              <a:pPr eaLnBrk="1" hangingPunct="1">
                <a:spcBef>
                  <a:spcPct val="0"/>
                </a:spcBef>
              </a:pPr>
              <a:t>25</a:t>
            </a:fld>
            <a:endParaRPr kumimoji="0" lang="en-GB"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Refer to Appendices that are available on both of the websites mentioned.</a:t>
            </a:r>
          </a:p>
        </p:txBody>
      </p:sp>
      <p:sp>
        <p:nvSpPr>
          <p:cNvPr id="7578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defRPr>
            </a:lvl1pPr>
            <a:lvl2pPr marL="764700" indent="-294115" eaLnBrk="0" hangingPunct="0">
              <a:spcBef>
                <a:spcPct val="30000"/>
              </a:spcBef>
              <a:defRPr kumimoji="1" sz="1200">
                <a:solidFill>
                  <a:schemeClr val="tx1"/>
                </a:solidFill>
                <a:latin typeface="Arial" charset="0"/>
              </a:defRPr>
            </a:lvl2pPr>
            <a:lvl3pPr marL="1176461" indent="-235293" eaLnBrk="0" hangingPunct="0">
              <a:spcBef>
                <a:spcPct val="30000"/>
              </a:spcBef>
              <a:defRPr kumimoji="1" sz="1200">
                <a:solidFill>
                  <a:schemeClr val="tx1"/>
                </a:solidFill>
                <a:latin typeface="Arial" charset="0"/>
              </a:defRPr>
            </a:lvl3pPr>
            <a:lvl4pPr marL="1647045" indent="-235293" eaLnBrk="0" hangingPunct="0">
              <a:spcBef>
                <a:spcPct val="30000"/>
              </a:spcBef>
              <a:defRPr kumimoji="1" sz="1200">
                <a:solidFill>
                  <a:schemeClr val="tx1"/>
                </a:solidFill>
                <a:latin typeface="Arial" charset="0"/>
              </a:defRPr>
            </a:lvl4pPr>
            <a:lvl5pPr marL="2117630" indent="-235293" eaLnBrk="0" hangingPunct="0">
              <a:spcBef>
                <a:spcPct val="30000"/>
              </a:spcBef>
              <a:defRPr kumimoji="1" sz="1200">
                <a:solidFill>
                  <a:schemeClr val="tx1"/>
                </a:solidFill>
                <a:latin typeface="Arial" charset="0"/>
              </a:defRPr>
            </a:lvl5pPr>
            <a:lvl6pPr marL="2588214" indent="-235293" eaLnBrk="0" fontAlgn="base" hangingPunct="0">
              <a:spcBef>
                <a:spcPct val="30000"/>
              </a:spcBef>
              <a:spcAft>
                <a:spcPct val="0"/>
              </a:spcAft>
              <a:defRPr kumimoji="1" sz="1200">
                <a:solidFill>
                  <a:schemeClr val="tx1"/>
                </a:solidFill>
                <a:latin typeface="Arial" charset="0"/>
              </a:defRPr>
            </a:lvl6pPr>
            <a:lvl7pPr marL="3058798" indent="-235293" eaLnBrk="0" fontAlgn="base" hangingPunct="0">
              <a:spcBef>
                <a:spcPct val="30000"/>
              </a:spcBef>
              <a:spcAft>
                <a:spcPct val="0"/>
              </a:spcAft>
              <a:defRPr kumimoji="1" sz="1200">
                <a:solidFill>
                  <a:schemeClr val="tx1"/>
                </a:solidFill>
                <a:latin typeface="Arial" charset="0"/>
              </a:defRPr>
            </a:lvl7pPr>
            <a:lvl8pPr marL="3529383" indent="-235293" eaLnBrk="0" fontAlgn="base" hangingPunct="0">
              <a:spcBef>
                <a:spcPct val="30000"/>
              </a:spcBef>
              <a:spcAft>
                <a:spcPct val="0"/>
              </a:spcAft>
              <a:defRPr kumimoji="1" sz="1200">
                <a:solidFill>
                  <a:schemeClr val="tx1"/>
                </a:solidFill>
                <a:latin typeface="Arial" charset="0"/>
              </a:defRPr>
            </a:lvl8pPr>
            <a:lvl9pPr marL="3999968" indent="-235293" eaLnBrk="0" fontAlgn="base" hangingPunct="0">
              <a:spcBef>
                <a:spcPct val="30000"/>
              </a:spcBef>
              <a:spcAft>
                <a:spcPct val="0"/>
              </a:spcAft>
              <a:defRPr kumimoji="1" sz="1200">
                <a:solidFill>
                  <a:schemeClr val="tx1"/>
                </a:solidFill>
                <a:latin typeface="Arial" charset="0"/>
              </a:defRPr>
            </a:lvl9pPr>
          </a:lstStyle>
          <a:p>
            <a:pPr eaLnBrk="1" hangingPunct="1">
              <a:spcBef>
                <a:spcPct val="0"/>
              </a:spcBef>
            </a:pPr>
            <a:fld id="{A78BB5AC-8DA6-40C7-BC23-E6A98C1009F1}" type="slidenum">
              <a:rPr kumimoji="0" lang="en-GB" altLang="en-US" smtClean="0"/>
              <a:pPr eaLnBrk="1" hangingPunct="1">
                <a:spcBef>
                  <a:spcPct val="0"/>
                </a:spcBef>
              </a:pPr>
              <a:t>26</a:t>
            </a:fld>
            <a:endParaRPr kumimoji="0" lang="en-GB"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t>Explain you can do this for any shortcut you use in SIMS eg running you registers you set up an internal shortcut, saves going through the long route</a:t>
            </a:r>
          </a:p>
          <a:p>
            <a:endParaRPr lang="en-GB" altLang="en-US"/>
          </a:p>
          <a:p>
            <a:r>
              <a:rPr lang="en-GB" altLang="en-US"/>
              <a:t>Ill show you how to do this once in SIMS</a:t>
            </a:r>
          </a:p>
          <a:p>
            <a:endParaRPr lang="en-GB" altLang="en-US"/>
          </a:p>
          <a:p>
            <a:r>
              <a:rPr lang="en-GB" altLang="en-US"/>
              <a:t>Apologies if you know this already, but you may find it useful</a:t>
            </a:r>
          </a:p>
        </p:txBody>
      </p:sp>
      <p:sp>
        <p:nvSpPr>
          <p:cNvPr id="7680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defRPr>
            </a:lvl1pPr>
            <a:lvl2pPr marL="764700" indent="-294115" eaLnBrk="0" hangingPunct="0">
              <a:spcBef>
                <a:spcPct val="30000"/>
              </a:spcBef>
              <a:defRPr kumimoji="1" sz="1200">
                <a:solidFill>
                  <a:schemeClr val="tx1"/>
                </a:solidFill>
                <a:latin typeface="Arial" charset="0"/>
              </a:defRPr>
            </a:lvl2pPr>
            <a:lvl3pPr marL="1176461" indent="-235293" eaLnBrk="0" hangingPunct="0">
              <a:spcBef>
                <a:spcPct val="30000"/>
              </a:spcBef>
              <a:defRPr kumimoji="1" sz="1200">
                <a:solidFill>
                  <a:schemeClr val="tx1"/>
                </a:solidFill>
                <a:latin typeface="Arial" charset="0"/>
              </a:defRPr>
            </a:lvl3pPr>
            <a:lvl4pPr marL="1647045" indent="-235293" eaLnBrk="0" hangingPunct="0">
              <a:spcBef>
                <a:spcPct val="30000"/>
              </a:spcBef>
              <a:defRPr kumimoji="1" sz="1200">
                <a:solidFill>
                  <a:schemeClr val="tx1"/>
                </a:solidFill>
                <a:latin typeface="Arial" charset="0"/>
              </a:defRPr>
            </a:lvl4pPr>
            <a:lvl5pPr marL="2117630" indent="-235293" eaLnBrk="0" hangingPunct="0">
              <a:spcBef>
                <a:spcPct val="30000"/>
              </a:spcBef>
              <a:defRPr kumimoji="1" sz="1200">
                <a:solidFill>
                  <a:schemeClr val="tx1"/>
                </a:solidFill>
                <a:latin typeface="Arial" charset="0"/>
              </a:defRPr>
            </a:lvl5pPr>
            <a:lvl6pPr marL="2588214" indent="-235293" eaLnBrk="0" fontAlgn="base" hangingPunct="0">
              <a:spcBef>
                <a:spcPct val="30000"/>
              </a:spcBef>
              <a:spcAft>
                <a:spcPct val="0"/>
              </a:spcAft>
              <a:defRPr kumimoji="1" sz="1200">
                <a:solidFill>
                  <a:schemeClr val="tx1"/>
                </a:solidFill>
                <a:latin typeface="Arial" charset="0"/>
              </a:defRPr>
            </a:lvl6pPr>
            <a:lvl7pPr marL="3058798" indent="-235293" eaLnBrk="0" fontAlgn="base" hangingPunct="0">
              <a:spcBef>
                <a:spcPct val="30000"/>
              </a:spcBef>
              <a:spcAft>
                <a:spcPct val="0"/>
              </a:spcAft>
              <a:defRPr kumimoji="1" sz="1200">
                <a:solidFill>
                  <a:schemeClr val="tx1"/>
                </a:solidFill>
                <a:latin typeface="Arial" charset="0"/>
              </a:defRPr>
            </a:lvl7pPr>
            <a:lvl8pPr marL="3529383" indent="-235293" eaLnBrk="0" fontAlgn="base" hangingPunct="0">
              <a:spcBef>
                <a:spcPct val="30000"/>
              </a:spcBef>
              <a:spcAft>
                <a:spcPct val="0"/>
              </a:spcAft>
              <a:defRPr kumimoji="1" sz="1200">
                <a:solidFill>
                  <a:schemeClr val="tx1"/>
                </a:solidFill>
                <a:latin typeface="Arial" charset="0"/>
              </a:defRPr>
            </a:lvl8pPr>
            <a:lvl9pPr marL="3999968" indent="-235293" eaLnBrk="0" fontAlgn="base" hangingPunct="0">
              <a:spcBef>
                <a:spcPct val="30000"/>
              </a:spcBef>
              <a:spcAft>
                <a:spcPct val="0"/>
              </a:spcAft>
              <a:defRPr kumimoji="1" sz="1200">
                <a:solidFill>
                  <a:schemeClr val="tx1"/>
                </a:solidFill>
                <a:latin typeface="Arial" charset="0"/>
              </a:defRPr>
            </a:lvl9pPr>
          </a:lstStyle>
          <a:p>
            <a:pPr eaLnBrk="1" hangingPunct="1">
              <a:spcBef>
                <a:spcPct val="0"/>
              </a:spcBef>
            </a:pPr>
            <a:fld id="{07F8DDB7-0C11-45F1-B627-E005D1222F33}" type="slidenum">
              <a:rPr kumimoji="0" lang="en-GB" altLang="en-US" smtClean="0"/>
              <a:pPr eaLnBrk="1" hangingPunct="1">
                <a:spcBef>
                  <a:spcPct val="0"/>
                </a:spcBef>
              </a:pPr>
              <a:t>27</a:t>
            </a:fld>
            <a:endParaRPr kumimoji="0" lang="en-GB"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a:ln/>
        </p:spPr>
      </p:sp>
      <p:sp>
        <p:nvSpPr>
          <p:cNvPr id="9933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Showing you this now as you</a:t>
            </a:r>
          </a:p>
        </p:txBody>
      </p:sp>
      <p:sp>
        <p:nvSpPr>
          <p:cNvPr id="99332"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defRPr>
            </a:lvl1pPr>
            <a:lvl2pPr marL="764700" indent="-294115" eaLnBrk="0" hangingPunct="0">
              <a:spcBef>
                <a:spcPct val="30000"/>
              </a:spcBef>
              <a:defRPr kumimoji="1" sz="1200">
                <a:solidFill>
                  <a:schemeClr val="tx1"/>
                </a:solidFill>
                <a:latin typeface="Arial" charset="0"/>
              </a:defRPr>
            </a:lvl2pPr>
            <a:lvl3pPr marL="1176461" indent="-235293" eaLnBrk="0" hangingPunct="0">
              <a:spcBef>
                <a:spcPct val="30000"/>
              </a:spcBef>
              <a:defRPr kumimoji="1" sz="1200">
                <a:solidFill>
                  <a:schemeClr val="tx1"/>
                </a:solidFill>
                <a:latin typeface="Arial" charset="0"/>
              </a:defRPr>
            </a:lvl3pPr>
            <a:lvl4pPr marL="1647045" indent="-235293" eaLnBrk="0" hangingPunct="0">
              <a:spcBef>
                <a:spcPct val="30000"/>
              </a:spcBef>
              <a:defRPr kumimoji="1" sz="1200">
                <a:solidFill>
                  <a:schemeClr val="tx1"/>
                </a:solidFill>
                <a:latin typeface="Arial" charset="0"/>
              </a:defRPr>
            </a:lvl4pPr>
            <a:lvl5pPr marL="2117630" indent="-235293" eaLnBrk="0" hangingPunct="0">
              <a:spcBef>
                <a:spcPct val="30000"/>
              </a:spcBef>
              <a:defRPr kumimoji="1" sz="1200">
                <a:solidFill>
                  <a:schemeClr val="tx1"/>
                </a:solidFill>
                <a:latin typeface="Arial" charset="0"/>
              </a:defRPr>
            </a:lvl5pPr>
            <a:lvl6pPr marL="2588214" indent="-235293" eaLnBrk="0" fontAlgn="base" hangingPunct="0">
              <a:spcBef>
                <a:spcPct val="30000"/>
              </a:spcBef>
              <a:spcAft>
                <a:spcPct val="0"/>
              </a:spcAft>
              <a:defRPr kumimoji="1" sz="1200">
                <a:solidFill>
                  <a:schemeClr val="tx1"/>
                </a:solidFill>
                <a:latin typeface="Arial" charset="0"/>
              </a:defRPr>
            </a:lvl6pPr>
            <a:lvl7pPr marL="3058798" indent="-235293" eaLnBrk="0" fontAlgn="base" hangingPunct="0">
              <a:spcBef>
                <a:spcPct val="30000"/>
              </a:spcBef>
              <a:spcAft>
                <a:spcPct val="0"/>
              </a:spcAft>
              <a:defRPr kumimoji="1" sz="1200">
                <a:solidFill>
                  <a:schemeClr val="tx1"/>
                </a:solidFill>
                <a:latin typeface="Arial" charset="0"/>
              </a:defRPr>
            </a:lvl7pPr>
            <a:lvl8pPr marL="3529383" indent="-235293" eaLnBrk="0" fontAlgn="base" hangingPunct="0">
              <a:spcBef>
                <a:spcPct val="30000"/>
              </a:spcBef>
              <a:spcAft>
                <a:spcPct val="0"/>
              </a:spcAft>
              <a:defRPr kumimoji="1" sz="1200">
                <a:solidFill>
                  <a:schemeClr val="tx1"/>
                </a:solidFill>
                <a:latin typeface="Arial" charset="0"/>
              </a:defRPr>
            </a:lvl8pPr>
            <a:lvl9pPr marL="3999968" indent="-235293" eaLnBrk="0" fontAlgn="base" hangingPunct="0">
              <a:spcBef>
                <a:spcPct val="30000"/>
              </a:spcBef>
              <a:spcAft>
                <a:spcPct val="0"/>
              </a:spcAft>
              <a:defRPr kumimoji="1" sz="1200">
                <a:solidFill>
                  <a:schemeClr val="tx1"/>
                </a:solidFill>
                <a:latin typeface="Arial" charset="0"/>
              </a:defRPr>
            </a:lvl9pPr>
          </a:lstStyle>
          <a:p>
            <a:pPr eaLnBrk="1" hangingPunct="1">
              <a:spcBef>
                <a:spcPct val="0"/>
              </a:spcBef>
            </a:pPr>
            <a:fld id="{5DB7983D-1290-403C-90DA-4CE2D4BC1834}" type="slidenum">
              <a:rPr kumimoji="0" lang="en-GB" altLang="en-US" smtClean="0"/>
              <a:pPr eaLnBrk="1" hangingPunct="1">
                <a:spcBef>
                  <a:spcPct val="0"/>
                </a:spcBef>
              </a:pPr>
              <a:t>28</a:t>
            </a:fld>
            <a:endParaRPr kumimoji="0" lang="en-GB"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a:ln/>
        </p:spPr>
      </p:sp>
      <p:sp>
        <p:nvSpPr>
          <p:cNvPr id="10035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0035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defRPr>
            </a:lvl1pPr>
            <a:lvl2pPr marL="764700" indent="-294115" eaLnBrk="0" hangingPunct="0">
              <a:spcBef>
                <a:spcPct val="30000"/>
              </a:spcBef>
              <a:defRPr kumimoji="1" sz="1200">
                <a:solidFill>
                  <a:schemeClr val="tx1"/>
                </a:solidFill>
                <a:latin typeface="Arial" charset="0"/>
              </a:defRPr>
            </a:lvl2pPr>
            <a:lvl3pPr marL="1176461" indent="-235293" eaLnBrk="0" hangingPunct="0">
              <a:spcBef>
                <a:spcPct val="30000"/>
              </a:spcBef>
              <a:defRPr kumimoji="1" sz="1200">
                <a:solidFill>
                  <a:schemeClr val="tx1"/>
                </a:solidFill>
                <a:latin typeface="Arial" charset="0"/>
              </a:defRPr>
            </a:lvl3pPr>
            <a:lvl4pPr marL="1647045" indent="-235293" eaLnBrk="0" hangingPunct="0">
              <a:spcBef>
                <a:spcPct val="30000"/>
              </a:spcBef>
              <a:defRPr kumimoji="1" sz="1200">
                <a:solidFill>
                  <a:schemeClr val="tx1"/>
                </a:solidFill>
                <a:latin typeface="Arial" charset="0"/>
              </a:defRPr>
            </a:lvl4pPr>
            <a:lvl5pPr marL="2117630" indent="-235293" eaLnBrk="0" hangingPunct="0">
              <a:spcBef>
                <a:spcPct val="30000"/>
              </a:spcBef>
              <a:defRPr kumimoji="1" sz="1200">
                <a:solidFill>
                  <a:schemeClr val="tx1"/>
                </a:solidFill>
                <a:latin typeface="Arial" charset="0"/>
              </a:defRPr>
            </a:lvl5pPr>
            <a:lvl6pPr marL="2588214" indent="-235293" eaLnBrk="0" fontAlgn="base" hangingPunct="0">
              <a:spcBef>
                <a:spcPct val="30000"/>
              </a:spcBef>
              <a:spcAft>
                <a:spcPct val="0"/>
              </a:spcAft>
              <a:defRPr kumimoji="1" sz="1200">
                <a:solidFill>
                  <a:schemeClr val="tx1"/>
                </a:solidFill>
                <a:latin typeface="Arial" charset="0"/>
              </a:defRPr>
            </a:lvl6pPr>
            <a:lvl7pPr marL="3058798" indent="-235293" eaLnBrk="0" fontAlgn="base" hangingPunct="0">
              <a:spcBef>
                <a:spcPct val="30000"/>
              </a:spcBef>
              <a:spcAft>
                <a:spcPct val="0"/>
              </a:spcAft>
              <a:defRPr kumimoji="1" sz="1200">
                <a:solidFill>
                  <a:schemeClr val="tx1"/>
                </a:solidFill>
                <a:latin typeface="Arial" charset="0"/>
              </a:defRPr>
            </a:lvl7pPr>
            <a:lvl8pPr marL="3529383" indent="-235293" eaLnBrk="0" fontAlgn="base" hangingPunct="0">
              <a:spcBef>
                <a:spcPct val="30000"/>
              </a:spcBef>
              <a:spcAft>
                <a:spcPct val="0"/>
              </a:spcAft>
              <a:defRPr kumimoji="1" sz="1200">
                <a:solidFill>
                  <a:schemeClr val="tx1"/>
                </a:solidFill>
                <a:latin typeface="Arial" charset="0"/>
              </a:defRPr>
            </a:lvl8pPr>
            <a:lvl9pPr marL="3999968" indent="-235293" eaLnBrk="0" fontAlgn="base" hangingPunct="0">
              <a:spcBef>
                <a:spcPct val="30000"/>
              </a:spcBef>
              <a:spcAft>
                <a:spcPct val="0"/>
              </a:spcAft>
              <a:defRPr kumimoji="1" sz="1200">
                <a:solidFill>
                  <a:schemeClr val="tx1"/>
                </a:solidFill>
                <a:latin typeface="Arial" charset="0"/>
              </a:defRPr>
            </a:lvl9pPr>
          </a:lstStyle>
          <a:p>
            <a:pPr eaLnBrk="1" hangingPunct="1">
              <a:spcBef>
                <a:spcPct val="0"/>
              </a:spcBef>
            </a:pPr>
            <a:fld id="{C643DFE8-B1D6-45F7-996C-4CE2B80F5ED4}" type="slidenum">
              <a:rPr kumimoji="0" lang="en-GB" altLang="en-US" smtClean="0"/>
              <a:pPr eaLnBrk="1" hangingPunct="1">
                <a:spcBef>
                  <a:spcPct val="0"/>
                </a:spcBef>
              </a:pPr>
              <a:t>29</a:t>
            </a:fld>
            <a:endParaRPr kumimoji="0"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t>For both eoy and key stage </a:t>
            </a:r>
          </a:p>
          <a:p>
            <a:endParaRPr lang="en-GB" altLang="en-US"/>
          </a:p>
        </p:txBody>
      </p:sp>
      <p:sp>
        <p:nvSpPr>
          <p:cNvPr id="7270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defRPr>
            </a:lvl1pPr>
            <a:lvl2pPr marL="764700" indent="-294115" eaLnBrk="0" hangingPunct="0">
              <a:spcBef>
                <a:spcPct val="30000"/>
              </a:spcBef>
              <a:defRPr kumimoji="1" sz="1200">
                <a:solidFill>
                  <a:schemeClr val="tx1"/>
                </a:solidFill>
                <a:latin typeface="Arial" charset="0"/>
              </a:defRPr>
            </a:lvl2pPr>
            <a:lvl3pPr marL="1176461" indent="-235293" eaLnBrk="0" hangingPunct="0">
              <a:spcBef>
                <a:spcPct val="30000"/>
              </a:spcBef>
              <a:defRPr kumimoji="1" sz="1200">
                <a:solidFill>
                  <a:schemeClr val="tx1"/>
                </a:solidFill>
                <a:latin typeface="Arial" charset="0"/>
              </a:defRPr>
            </a:lvl3pPr>
            <a:lvl4pPr marL="1647045" indent="-235293" eaLnBrk="0" hangingPunct="0">
              <a:spcBef>
                <a:spcPct val="30000"/>
              </a:spcBef>
              <a:defRPr kumimoji="1" sz="1200">
                <a:solidFill>
                  <a:schemeClr val="tx1"/>
                </a:solidFill>
                <a:latin typeface="Arial" charset="0"/>
              </a:defRPr>
            </a:lvl4pPr>
            <a:lvl5pPr marL="2117630" indent="-235293" eaLnBrk="0" hangingPunct="0">
              <a:spcBef>
                <a:spcPct val="30000"/>
              </a:spcBef>
              <a:defRPr kumimoji="1" sz="1200">
                <a:solidFill>
                  <a:schemeClr val="tx1"/>
                </a:solidFill>
                <a:latin typeface="Arial" charset="0"/>
              </a:defRPr>
            </a:lvl5pPr>
            <a:lvl6pPr marL="2588214" indent="-235293" eaLnBrk="0" fontAlgn="base" hangingPunct="0">
              <a:spcBef>
                <a:spcPct val="30000"/>
              </a:spcBef>
              <a:spcAft>
                <a:spcPct val="0"/>
              </a:spcAft>
              <a:defRPr kumimoji="1" sz="1200">
                <a:solidFill>
                  <a:schemeClr val="tx1"/>
                </a:solidFill>
                <a:latin typeface="Arial" charset="0"/>
              </a:defRPr>
            </a:lvl6pPr>
            <a:lvl7pPr marL="3058798" indent="-235293" eaLnBrk="0" fontAlgn="base" hangingPunct="0">
              <a:spcBef>
                <a:spcPct val="30000"/>
              </a:spcBef>
              <a:spcAft>
                <a:spcPct val="0"/>
              </a:spcAft>
              <a:defRPr kumimoji="1" sz="1200">
                <a:solidFill>
                  <a:schemeClr val="tx1"/>
                </a:solidFill>
                <a:latin typeface="Arial" charset="0"/>
              </a:defRPr>
            </a:lvl7pPr>
            <a:lvl8pPr marL="3529383" indent="-235293" eaLnBrk="0" fontAlgn="base" hangingPunct="0">
              <a:spcBef>
                <a:spcPct val="30000"/>
              </a:spcBef>
              <a:spcAft>
                <a:spcPct val="0"/>
              </a:spcAft>
              <a:defRPr kumimoji="1" sz="1200">
                <a:solidFill>
                  <a:schemeClr val="tx1"/>
                </a:solidFill>
                <a:latin typeface="Arial" charset="0"/>
              </a:defRPr>
            </a:lvl8pPr>
            <a:lvl9pPr marL="3999968" indent="-235293" eaLnBrk="0" fontAlgn="base" hangingPunct="0">
              <a:spcBef>
                <a:spcPct val="30000"/>
              </a:spcBef>
              <a:spcAft>
                <a:spcPct val="0"/>
              </a:spcAft>
              <a:defRPr kumimoji="1" sz="1200">
                <a:solidFill>
                  <a:schemeClr val="tx1"/>
                </a:solidFill>
                <a:latin typeface="Arial" charset="0"/>
              </a:defRPr>
            </a:lvl9pPr>
          </a:lstStyle>
          <a:p>
            <a:pPr eaLnBrk="1" hangingPunct="1">
              <a:spcBef>
                <a:spcPct val="0"/>
              </a:spcBef>
            </a:pPr>
            <a:fld id="{7FF7AB86-25B3-4A13-940D-AD786039771B}" type="slidenum">
              <a:rPr kumimoji="0" lang="en-GB" altLang="en-US" smtClean="0"/>
              <a:pPr eaLnBrk="1" hangingPunct="1">
                <a:spcBef>
                  <a:spcPct val="0"/>
                </a:spcBef>
              </a:pPr>
              <a:t>3</a:t>
            </a:fld>
            <a:endParaRPr kumimoji="0"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Exp ebooks</a:t>
            </a:r>
          </a:p>
          <a:p>
            <a:endParaRPr lang="en-US" altLang="en-US"/>
          </a:p>
          <a:p>
            <a:endParaRPr lang="en-US" altLang="en-US"/>
          </a:p>
          <a:p>
            <a:r>
              <a:rPr lang="en-US" altLang="en-US"/>
              <a:t>Mf may have this included in her pp so it will be a reminder</a:t>
            </a:r>
          </a:p>
          <a:p>
            <a:r>
              <a:rPr lang="en-US" altLang="en-US"/>
              <a:t>Exp key stage doc	</a:t>
            </a:r>
          </a:p>
        </p:txBody>
      </p:sp>
      <p:sp>
        <p:nvSpPr>
          <p:cNvPr id="73732"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defRPr>
            </a:lvl1pPr>
            <a:lvl2pPr marL="764700" indent="-294115" eaLnBrk="0" hangingPunct="0">
              <a:spcBef>
                <a:spcPct val="30000"/>
              </a:spcBef>
              <a:defRPr kumimoji="1" sz="1200">
                <a:solidFill>
                  <a:schemeClr val="tx1"/>
                </a:solidFill>
                <a:latin typeface="Arial" charset="0"/>
              </a:defRPr>
            </a:lvl2pPr>
            <a:lvl3pPr marL="1176461" indent="-235293" eaLnBrk="0" hangingPunct="0">
              <a:spcBef>
                <a:spcPct val="30000"/>
              </a:spcBef>
              <a:defRPr kumimoji="1" sz="1200">
                <a:solidFill>
                  <a:schemeClr val="tx1"/>
                </a:solidFill>
                <a:latin typeface="Arial" charset="0"/>
              </a:defRPr>
            </a:lvl3pPr>
            <a:lvl4pPr marL="1647045" indent="-235293" eaLnBrk="0" hangingPunct="0">
              <a:spcBef>
                <a:spcPct val="30000"/>
              </a:spcBef>
              <a:defRPr kumimoji="1" sz="1200">
                <a:solidFill>
                  <a:schemeClr val="tx1"/>
                </a:solidFill>
                <a:latin typeface="Arial" charset="0"/>
              </a:defRPr>
            </a:lvl4pPr>
            <a:lvl5pPr marL="2117630" indent="-235293" eaLnBrk="0" hangingPunct="0">
              <a:spcBef>
                <a:spcPct val="30000"/>
              </a:spcBef>
              <a:defRPr kumimoji="1" sz="1200">
                <a:solidFill>
                  <a:schemeClr val="tx1"/>
                </a:solidFill>
                <a:latin typeface="Arial" charset="0"/>
              </a:defRPr>
            </a:lvl5pPr>
            <a:lvl6pPr marL="2588214" indent="-235293" eaLnBrk="0" fontAlgn="base" hangingPunct="0">
              <a:spcBef>
                <a:spcPct val="30000"/>
              </a:spcBef>
              <a:spcAft>
                <a:spcPct val="0"/>
              </a:spcAft>
              <a:defRPr kumimoji="1" sz="1200">
                <a:solidFill>
                  <a:schemeClr val="tx1"/>
                </a:solidFill>
                <a:latin typeface="Arial" charset="0"/>
              </a:defRPr>
            </a:lvl6pPr>
            <a:lvl7pPr marL="3058798" indent="-235293" eaLnBrk="0" fontAlgn="base" hangingPunct="0">
              <a:spcBef>
                <a:spcPct val="30000"/>
              </a:spcBef>
              <a:spcAft>
                <a:spcPct val="0"/>
              </a:spcAft>
              <a:defRPr kumimoji="1" sz="1200">
                <a:solidFill>
                  <a:schemeClr val="tx1"/>
                </a:solidFill>
                <a:latin typeface="Arial" charset="0"/>
              </a:defRPr>
            </a:lvl7pPr>
            <a:lvl8pPr marL="3529383" indent="-235293" eaLnBrk="0" fontAlgn="base" hangingPunct="0">
              <a:spcBef>
                <a:spcPct val="30000"/>
              </a:spcBef>
              <a:spcAft>
                <a:spcPct val="0"/>
              </a:spcAft>
              <a:defRPr kumimoji="1" sz="1200">
                <a:solidFill>
                  <a:schemeClr val="tx1"/>
                </a:solidFill>
                <a:latin typeface="Arial" charset="0"/>
              </a:defRPr>
            </a:lvl8pPr>
            <a:lvl9pPr marL="3999968" indent="-235293" eaLnBrk="0" fontAlgn="base" hangingPunct="0">
              <a:spcBef>
                <a:spcPct val="30000"/>
              </a:spcBef>
              <a:spcAft>
                <a:spcPct val="0"/>
              </a:spcAft>
              <a:defRPr kumimoji="1" sz="1200">
                <a:solidFill>
                  <a:schemeClr val="tx1"/>
                </a:solidFill>
                <a:latin typeface="Arial" charset="0"/>
              </a:defRPr>
            </a:lvl9pPr>
          </a:lstStyle>
          <a:p>
            <a:pPr eaLnBrk="1" hangingPunct="1">
              <a:spcBef>
                <a:spcPct val="0"/>
              </a:spcBef>
            </a:pPr>
            <a:fld id="{75E2D2B0-30CF-4FF2-8241-3613DDBFBCF5}" type="slidenum">
              <a:rPr kumimoji="0" lang="en-GB" altLang="en-US" smtClean="0"/>
              <a:pPr eaLnBrk="1" hangingPunct="1">
                <a:spcBef>
                  <a:spcPct val="0"/>
                </a:spcBef>
              </a:pPr>
              <a:t>4</a:t>
            </a:fld>
            <a:endParaRPr kumimoji="0"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Again all the documentation required will be available from here</a:t>
            </a:r>
          </a:p>
          <a:p>
            <a:endParaRPr lang="en-US" altLang="en-US"/>
          </a:p>
        </p:txBody>
      </p:sp>
      <p:sp>
        <p:nvSpPr>
          <p:cNvPr id="7475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defRPr>
            </a:lvl1pPr>
            <a:lvl2pPr marL="764700" indent="-294115" eaLnBrk="0" hangingPunct="0">
              <a:spcBef>
                <a:spcPct val="30000"/>
              </a:spcBef>
              <a:defRPr kumimoji="1" sz="1200">
                <a:solidFill>
                  <a:schemeClr val="tx1"/>
                </a:solidFill>
                <a:latin typeface="Arial" charset="0"/>
              </a:defRPr>
            </a:lvl2pPr>
            <a:lvl3pPr marL="1176461" indent="-235293" eaLnBrk="0" hangingPunct="0">
              <a:spcBef>
                <a:spcPct val="30000"/>
              </a:spcBef>
              <a:defRPr kumimoji="1" sz="1200">
                <a:solidFill>
                  <a:schemeClr val="tx1"/>
                </a:solidFill>
                <a:latin typeface="Arial" charset="0"/>
              </a:defRPr>
            </a:lvl3pPr>
            <a:lvl4pPr marL="1647045" indent="-235293" eaLnBrk="0" hangingPunct="0">
              <a:spcBef>
                <a:spcPct val="30000"/>
              </a:spcBef>
              <a:defRPr kumimoji="1" sz="1200">
                <a:solidFill>
                  <a:schemeClr val="tx1"/>
                </a:solidFill>
                <a:latin typeface="Arial" charset="0"/>
              </a:defRPr>
            </a:lvl4pPr>
            <a:lvl5pPr marL="2117630" indent="-235293" eaLnBrk="0" hangingPunct="0">
              <a:spcBef>
                <a:spcPct val="30000"/>
              </a:spcBef>
              <a:defRPr kumimoji="1" sz="1200">
                <a:solidFill>
                  <a:schemeClr val="tx1"/>
                </a:solidFill>
                <a:latin typeface="Arial" charset="0"/>
              </a:defRPr>
            </a:lvl5pPr>
            <a:lvl6pPr marL="2588214" indent="-235293" eaLnBrk="0" fontAlgn="base" hangingPunct="0">
              <a:spcBef>
                <a:spcPct val="30000"/>
              </a:spcBef>
              <a:spcAft>
                <a:spcPct val="0"/>
              </a:spcAft>
              <a:defRPr kumimoji="1" sz="1200">
                <a:solidFill>
                  <a:schemeClr val="tx1"/>
                </a:solidFill>
                <a:latin typeface="Arial" charset="0"/>
              </a:defRPr>
            </a:lvl6pPr>
            <a:lvl7pPr marL="3058798" indent="-235293" eaLnBrk="0" fontAlgn="base" hangingPunct="0">
              <a:spcBef>
                <a:spcPct val="30000"/>
              </a:spcBef>
              <a:spcAft>
                <a:spcPct val="0"/>
              </a:spcAft>
              <a:defRPr kumimoji="1" sz="1200">
                <a:solidFill>
                  <a:schemeClr val="tx1"/>
                </a:solidFill>
                <a:latin typeface="Arial" charset="0"/>
              </a:defRPr>
            </a:lvl7pPr>
            <a:lvl8pPr marL="3529383" indent="-235293" eaLnBrk="0" fontAlgn="base" hangingPunct="0">
              <a:spcBef>
                <a:spcPct val="30000"/>
              </a:spcBef>
              <a:spcAft>
                <a:spcPct val="0"/>
              </a:spcAft>
              <a:defRPr kumimoji="1" sz="1200">
                <a:solidFill>
                  <a:schemeClr val="tx1"/>
                </a:solidFill>
                <a:latin typeface="Arial" charset="0"/>
              </a:defRPr>
            </a:lvl8pPr>
            <a:lvl9pPr marL="3999968" indent="-235293" eaLnBrk="0" fontAlgn="base" hangingPunct="0">
              <a:spcBef>
                <a:spcPct val="30000"/>
              </a:spcBef>
              <a:spcAft>
                <a:spcPct val="0"/>
              </a:spcAft>
              <a:defRPr kumimoji="1" sz="1200">
                <a:solidFill>
                  <a:schemeClr val="tx1"/>
                </a:solidFill>
                <a:latin typeface="Arial" charset="0"/>
              </a:defRPr>
            </a:lvl9pPr>
          </a:lstStyle>
          <a:p>
            <a:pPr eaLnBrk="1" hangingPunct="1">
              <a:spcBef>
                <a:spcPct val="0"/>
              </a:spcBef>
            </a:pPr>
            <a:fld id="{BA10B209-112E-4974-9632-7D2CF6CC5BFE}" type="slidenum">
              <a:rPr kumimoji="0" lang="en-GB" altLang="en-US" smtClean="0"/>
              <a:pPr eaLnBrk="1" hangingPunct="1">
                <a:spcBef>
                  <a:spcPct val="0"/>
                </a:spcBef>
              </a:pPr>
              <a:t>5</a:t>
            </a:fld>
            <a:endParaRPr kumimoji="0"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Again all the documentation required will be available from here</a:t>
            </a:r>
          </a:p>
          <a:p>
            <a:endParaRPr lang="en-US" altLang="en-US"/>
          </a:p>
        </p:txBody>
      </p:sp>
      <p:sp>
        <p:nvSpPr>
          <p:cNvPr id="7475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defRPr>
            </a:lvl1pPr>
            <a:lvl2pPr marL="764700" indent="-294115" eaLnBrk="0" hangingPunct="0">
              <a:spcBef>
                <a:spcPct val="30000"/>
              </a:spcBef>
              <a:defRPr kumimoji="1" sz="1200">
                <a:solidFill>
                  <a:schemeClr val="tx1"/>
                </a:solidFill>
                <a:latin typeface="Arial" charset="0"/>
              </a:defRPr>
            </a:lvl2pPr>
            <a:lvl3pPr marL="1176461" indent="-235293" eaLnBrk="0" hangingPunct="0">
              <a:spcBef>
                <a:spcPct val="30000"/>
              </a:spcBef>
              <a:defRPr kumimoji="1" sz="1200">
                <a:solidFill>
                  <a:schemeClr val="tx1"/>
                </a:solidFill>
                <a:latin typeface="Arial" charset="0"/>
              </a:defRPr>
            </a:lvl3pPr>
            <a:lvl4pPr marL="1647045" indent="-235293" eaLnBrk="0" hangingPunct="0">
              <a:spcBef>
                <a:spcPct val="30000"/>
              </a:spcBef>
              <a:defRPr kumimoji="1" sz="1200">
                <a:solidFill>
                  <a:schemeClr val="tx1"/>
                </a:solidFill>
                <a:latin typeface="Arial" charset="0"/>
              </a:defRPr>
            </a:lvl4pPr>
            <a:lvl5pPr marL="2117630" indent="-235293" eaLnBrk="0" hangingPunct="0">
              <a:spcBef>
                <a:spcPct val="30000"/>
              </a:spcBef>
              <a:defRPr kumimoji="1" sz="1200">
                <a:solidFill>
                  <a:schemeClr val="tx1"/>
                </a:solidFill>
                <a:latin typeface="Arial" charset="0"/>
              </a:defRPr>
            </a:lvl5pPr>
            <a:lvl6pPr marL="2588214" indent="-235293" eaLnBrk="0" fontAlgn="base" hangingPunct="0">
              <a:spcBef>
                <a:spcPct val="30000"/>
              </a:spcBef>
              <a:spcAft>
                <a:spcPct val="0"/>
              </a:spcAft>
              <a:defRPr kumimoji="1" sz="1200">
                <a:solidFill>
                  <a:schemeClr val="tx1"/>
                </a:solidFill>
                <a:latin typeface="Arial" charset="0"/>
              </a:defRPr>
            </a:lvl6pPr>
            <a:lvl7pPr marL="3058798" indent="-235293" eaLnBrk="0" fontAlgn="base" hangingPunct="0">
              <a:spcBef>
                <a:spcPct val="30000"/>
              </a:spcBef>
              <a:spcAft>
                <a:spcPct val="0"/>
              </a:spcAft>
              <a:defRPr kumimoji="1" sz="1200">
                <a:solidFill>
                  <a:schemeClr val="tx1"/>
                </a:solidFill>
                <a:latin typeface="Arial" charset="0"/>
              </a:defRPr>
            </a:lvl7pPr>
            <a:lvl8pPr marL="3529383" indent="-235293" eaLnBrk="0" fontAlgn="base" hangingPunct="0">
              <a:spcBef>
                <a:spcPct val="30000"/>
              </a:spcBef>
              <a:spcAft>
                <a:spcPct val="0"/>
              </a:spcAft>
              <a:defRPr kumimoji="1" sz="1200">
                <a:solidFill>
                  <a:schemeClr val="tx1"/>
                </a:solidFill>
                <a:latin typeface="Arial" charset="0"/>
              </a:defRPr>
            </a:lvl8pPr>
            <a:lvl9pPr marL="3999968" indent="-235293" eaLnBrk="0" fontAlgn="base" hangingPunct="0">
              <a:spcBef>
                <a:spcPct val="30000"/>
              </a:spcBef>
              <a:spcAft>
                <a:spcPct val="0"/>
              </a:spcAft>
              <a:defRPr kumimoji="1" sz="1200">
                <a:solidFill>
                  <a:schemeClr val="tx1"/>
                </a:solidFill>
                <a:latin typeface="Arial" charset="0"/>
              </a:defRPr>
            </a:lvl9pPr>
          </a:lstStyle>
          <a:p>
            <a:pPr eaLnBrk="1" hangingPunct="1">
              <a:spcBef>
                <a:spcPct val="0"/>
              </a:spcBef>
            </a:pPr>
            <a:fld id="{BA10B209-112E-4974-9632-7D2CF6CC5BFE}" type="slidenum">
              <a:rPr kumimoji="0" lang="en-GB" altLang="en-US" smtClean="0"/>
              <a:pPr eaLnBrk="1" hangingPunct="1">
                <a:spcBef>
                  <a:spcPct val="0"/>
                </a:spcBef>
              </a:pPr>
              <a:t>6</a:t>
            </a:fld>
            <a:endParaRPr kumimoji="0" lang="en-GB" altLang="en-US"/>
          </a:p>
        </p:txBody>
      </p:sp>
    </p:spTree>
    <p:extLst>
      <p:ext uri="{BB962C8B-B14F-4D97-AF65-F5344CB8AC3E}">
        <p14:creationId xmlns:p14="http://schemas.microsoft.com/office/powerpoint/2010/main" val="31191600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Again all the documentation required will be available from here</a:t>
            </a:r>
          </a:p>
          <a:p>
            <a:endParaRPr lang="en-US" altLang="en-US"/>
          </a:p>
        </p:txBody>
      </p:sp>
      <p:sp>
        <p:nvSpPr>
          <p:cNvPr id="7475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defRPr>
            </a:lvl1pPr>
            <a:lvl2pPr marL="764700" indent="-294115" eaLnBrk="0" hangingPunct="0">
              <a:spcBef>
                <a:spcPct val="30000"/>
              </a:spcBef>
              <a:defRPr kumimoji="1" sz="1200">
                <a:solidFill>
                  <a:schemeClr val="tx1"/>
                </a:solidFill>
                <a:latin typeface="Arial" charset="0"/>
              </a:defRPr>
            </a:lvl2pPr>
            <a:lvl3pPr marL="1176461" indent="-235293" eaLnBrk="0" hangingPunct="0">
              <a:spcBef>
                <a:spcPct val="30000"/>
              </a:spcBef>
              <a:defRPr kumimoji="1" sz="1200">
                <a:solidFill>
                  <a:schemeClr val="tx1"/>
                </a:solidFill>
                <a:latin typeface="Arial" charset="0"/>
              </a:defRPr>
            </a:lvl3pPr>
            <a:lvl4pPr marL="1647045" indent="-235293" eaLnBrk="0" hangingPunct="0">
              <a:spcBef>
                <a:spcPct val="30000"/>
              </a:spcBef>
              <a:defRPr kumimoji="1" sz="1200">
                <a:solidFill>
                  <a:schemeClr val="tx1"/>
                </a:solidFill>
                <a:latin typeface="Arial" charset="0"/>
              </a:defRPr>
            </a:lvl4pPr>
            <a:lvl5pPr marL="2117630" indent="-235293" eaLnBrk="0" hangingPunct="0">
              <a:spcBef>
                <a:spcPct val="30000"/>
              </a:spcBef>
              <a:defRPr kumimoji="1" sz="1200">
                <a:solidFill>
                  <a:schemeClr val="tx1"/>
                </a:solidFill>
                <a:latin typeface="Arial" charset="0"/>
              </a:defRPr>
            </a:lvl5pPr>
            <a:lvl6pPr marL="2588214" indent="-235293" eaLnBrk="0" fontAlgn="base" hangingPunct="0">
              <a:spcBef>
                <a:spcPct val="30000"/>
              </a:spcBef>
              <a:spcAft>
                <a:spcPct val="0"/>
              </a:spcAft>
              <a:defRPr kumimoji="1" sz="1200">
                <a:solidFill>
                  <a:schemeClr val="tx1"/>
                </a:solidFill>
                <a:latin typeface="Arial" charset="0"/>
              </a:defRPr>
            </a:lvl6pPr>
            <a:lvl7pPr marL="3058798" indent="-235293" eaLnBrk="0" fontAlgn="base" hangingPunct="0">
              <a:spcBef>
                <a:spcPct val="30000"/>
              </a:spcBef>
              <a:spcAft>
                <a:spcPct val="0"/>
              </a:spcAft>
              <a:defRPr kumimoji="1" sz="1200">
                <a:solidFill>
                  <a:schemeClr val="tx1"/>
                </a:solidFill>
                <a:latin typeface="Arial" charset="0"/>
              </a:defRPr>
            </a:lvl7pPr>
            <a:lvl8pPr marL="3529383" indent="-235293" eaLnBrk="0" fontAlgn="base" hangingPunct="0">
              <a:spcBef>
                <a:spcPct val="30000"/>
              </a:spcBef>
              <a:spcAft>
                <a:spcPct val="0"/>
              </a:spcAft>
              <a:defRPr kumimoji="1" sz="1200">
                <a:solidFill>
                  <a:schemeClr val="tx1"/>
                </a:solidFill>
                <a:latin typeface="Arial" charset="0"/>
              </a:defRPr>
            </a:lvl8pPr>
            <a:lvl9pPr marL="3999968" indent="-235293" eaLnBrk="0" fontAlgn="base" hangingPunct="0">
              <a:spcBef>
                <a:spcPct val="30000"/>
              </a:spcBef>
              <a:spcAft>
                <a:spcPct val="0"/>
              </a:spcAft>
              <a:defRPr kumimoji="1" sz="1200">
                <a:solidFill>
                  <a:schemeClr val="tx1"/>
                </a:solidFill>
                <a:latin typeface="Arial" charset="0"/>
              </a:defRPr>
            </a:lvl9pPr>
          </a:lstStyle>
          <a:p>
            <a:pPr eaLnBrk="1" hangingPunct="1">
              <a:spcBef>
                <a:spcPct val="0"/>
              </a:spcBef>
            </a:pPr>
            <a:fld id="{BA10B209-112E-4974-9632-7D2CF6CC5BFE}" type="slidenum">
              <a:rPr kumimoji="0" lang="en-GB" altLang="en-US" smtClean="0"/>
              <a:pPr eaLnBrk="1" hangingPunct="1">
                <a:spcBef>
                  <a:spcPct val="0"/>
                </a:spcBef>
              </a:pPr>
              <a:t>7</a:t>
            </a:fld>
            <a:endParaRPr kumimoji="0" lang="en-GB" altLang="en-US"/>
          </a:p>
        </p:txBody>
      </p:sp>
    </p:spTree>
    <p:extLst>
      <p:ext uri="{BB962C8B-B14F-4D97-AF65-F5344CB8AC3E}">
        <p14:creationId xmlns:p14="http://schemas.microsoft.com/office/powerpoint/2010/main" val="34348441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t>Key Stage Documentation Check list, please ensure that you have read through the documentation list to ensure you download the appropriation key stage information for your in order fo you to have the appropriate documentation for your school  we think that this year the wizards have already been imported, so before importing the wizards just check that they are not already in there.</a:t>
            </a:r>
          </a:p>
          <a:p>
            <a:endParaRPr lang="en-GB" altLang="en-US"/>
          </a:p>
          <a:p>
            <a:r>
              <a:rPr lang="en-GB" altLang="en-US"/>
              <a:t>Read through each section</a:t>
            </a:r>
          </a:p>
          <a:p>
            <a:endParaRPr lang="en-GB" altLang="en-US"/>
          </a:p>
          <a:p>
            <a:r>
              <a:rPr lang="en-GB" altLang="en-US"/>
              <a:t>Please read through booklet 01 Before you begin, its only 7 pages buts it important it will reaffirm the information we go through this morning.</a:t>
            </a:r>
          </a:p>
          <a:p>
            <a:r>
              <a:rPr lang="en-GB" altLang="en-US"/>
              <a:t>Ensure you have downloaded and imported the Wizards </a:t>
            </a:r>
          </a:p>
          <a:p>
            <a:r>
              <a:rPr lang="en-GB" altLang="en-US"/>
              <a:t>YC go through the documentation check list and key stage process</a:t>
            </a:r>
          </a:p>
          <a:p>
            <a:endParaRPr lang="en-GB" altLang="en-US"/>
          </a:p>
          <a:p>
            <a:endParaRPr lang="en-GB" altLang="en-US"/>
          </a:p>
          <a:p>
            <a:r>
              <a:rPr lang="en-GB" altLang="en-US"/>
              <a:t>Obviously to be able to do this you will need to access the resources</a:t>
            </a:r>
          </a:p>
          <a:p>
            <a:r>
              <a:rPr lang="en-GB" altLang="en-US"/>
              <a:t>Next slide:</a:t>
            </a:r>
          </a:p>
          <a:p>
            <a:endParaRPr lang="en-GB" altLang="en-US"/>
          </a:p>
        </p:txBody>
      </p:sp>
      <p:sp>
        <p:nvSpPr>
          <p:cNvPr id="7168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defRPr>
            </a:lvl1pPr>
            <a:lvl2pPr marL="759799" indent="-292481" eaLnBrk="0" hangingPunct="0">
              <a:spcBef>
                <a:spcPct val="30000"/>
              </a:spcBef>
              <a:defRPr kumimoji="1" sz="1200">
                <a:solidFill>
                  <a:schemeClr val="tx1"/>
                </a:solidFill>
                <a:latin typeface="Arial" charset="0"/>
              </a:defRPr>
            </a:lvl2pPr>
            <a:lvl3pPr marL="1169925" indent="-233658" eaLnBrk="0" hangingPunct="0">
              <a:spcBef>
                <a:spcPct val="30000"/>
              </a:spcBef>
              <a:defRPr kumimoji="1" sz="1200">
                <a:solidFill>
                  <a:schemeClr val="tx1"/>
                </a:solidFill>
                <a:latin typeface="Arial" charset="0"/>
              </a:defRPr>
            </a:lvl3pPr>
            <a:lvl4pPr marL="1638876" indent="-233658" eaLnBrk="0" hangingPunct="0">
              <a:spcBef>
                <a:spcPct val="30000"/>
              </a:spcBef>
              <a:defRPr kumimoji="1" sz="1200">
                <a:solidFill>
                  <a:schemeClr val="tx1"/>
                </a:solidFill>
                <a:latin typeface="Arial" charset="0"/>
              </a:defRPr>
            </a:lvl4pPr>
            <a:lvl5pPr marL="2106193" indent="-233658" eaLnBrk="0" hangingPunct="0">
              <a:spcBef>
                <a:spcPct val="30000"/>
              </a:spcBef>
              <a:defRPr kumimoji="1" sz="1200">
                <a:solidFill>
                  <a:schemeClr val="tx1"/>
                </a:solidFill>
                <a:latin typeface="Arial" charset="0"/>
              </a:defRPr>
            </a:lvl5pPr>
            <a:lvl6pPr marL="2576777" indent="-233658" eaLnBrk="0" fontAlgn="base" hangingPunct="0">
              <a:spcBef>
                <a:spcPct val="30000"/>
              </a:spcBef>
              <a:spcAft>
                <a:spcPct val="0"/>
              </a:spcAft>
              <a:defRPr kumimoji="1" sz="1200">
                <a:solidFill>
                  <a:schemeClr val="tx1"/>
                </a:solidFill>
                <a:latin typeface="Arial" charset="0"/>
              </a:defRPr>
            </a:lvl6pPr>
            <a:lvl7pPr marL="3047362" indent="-233658" eaLnBrk="0" fontAlgn="base" hangingPunct="0">
              <a:spcBef>
                <a:spcPct val="30000"/>
              </a:spcBef>
              <a:spcAft>
                <a:spcPct val="0"/>
              </a:spcAft>
              <a:defRPr kumimoji="1" sz="1200">
                <a:solidFill>
                  <a:schemeClr val="tx1"/>
                </a:solidFill>
                <a:latin typeface="Arial" charset="0"/>
              </a:defRPr>
            </a:lvl7pPr>
            <a:lvl8pPr marL="3517946" indent="-233658" eaLnBrk="0" fontAlgn="base" hangingPunct="0">
              <a:spcBef>
                <a:spcPct val="30000"/>
              </a:spcBef>
              <a:spcAft>
                <a:spcPct val="0"/>
              </a:spcAft>
              <a:defRPr kumimoji="1" sz="1200">
                <a:solidFill>
                  <a:schemeClr val="tx1"/>
                </a:solidFill>
                <a:latin typeface="Arial" charset="0"/>
              </a:defRPr>
            </a:lvl8pPr>
            <a:lvl9pPr marL="3988530" indent="-233658" eaLnBrk="0" fontAlgn="base" hangingPunct="0">
              <a:spcBef>
                <a:spcPct val="30000"/>
              </a:spcBef>
              <a:spcAft>
                <a:spcPct val="0"/>
              </a:spcAft>
              <a:defRPr kumimoji="1" sz="1200">
                <a:solidFill>
                  <a:schemeClr val="tx1"/>
                </a:solidFill>
                <a:latin typeface="Arial" charset="0"/>
              </a:defRPr>
            </a:lvl9pPr>
          </a:lstStyle>
          <a:p>
            <a:pPr eaLnBrk="1" hangingPunct="1">
              <a:spcBef>
                <a:spcPct val="0"/>
              </a:spcBef>
            </a:pPr>
            <a:fld id="{F8C9FE90-9146-442C-9D74-26A0D281908D}" type="slidenum">
              <a:rPr kumimoji="0" lang="en-GB" altLang="en-US" smtClean="0"/>
              <a:pPr eaLnBrk="1" hangingPunct="1">
                <a:spcBef>
                  <a:spcPct val="0"/>
                </a:spcBef>
              </a:pPr>
              <a:t>8</a:t>
            </a:fld>
            <a:endParaRPr kumimoji="0" lang="en-GB"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t>Key Stage Documentation Check list, please ensure that you have read through the documentation list to ensure you download the appropriation key stage information for your in order fo you to have the appropriate documentation for your school  we think that this year the wizards have already been imported, so before importing the wizards just check that they are not already in there.</a:t>
            </a:r>
          </a:p>
          <a:p>
            <a:endParaRPr lang="en-GB" altLang="en-US"/>
          </a:p>
          <a:p>
            <a:r>
              <a:rPr lang="en-GB" altLang="en-US"/>
              <a:t>Read through each section</a:t>
            </a:r>
          </a:p>
          <a:p>
            <a:endParaRPr lang="en-GB" altLang="en-US"/>
          </a:p>
          <a:p>
            <a:r>
              <a:rPr lang="en-GB" altLang="en-US"/>
              <a:t>Please read through booklet 01 Before you begin, its only 7 pages buts it important it will reaffirm the information we go through this morning.</a:t>
            </a:r>
          </a:p>
          <a:p>
            <a:r>
              <a:rPr lang="en-GB" altLang="en-US"/>
              <a:t>Ensure you have downloaded and imported the Wizards </a:t>
            </a:r>
          </a:p>
          <a:p>
            <a:r>
              <a:rPr lang="en-GB" altLang="en-US"/>
              <a:t>YC go through the documentation check list and key stage process</a:t>
            </a:r>
          </a:p>
          <a:p>
            <a:endParaRPr lang="en-GB" altLang="en-US"/>
          </a:p>
          <a:p>
            <a:endParaRPr lang="en-GB" altLang="en-US"/>
          </a:p>
          <a:p>
            <a:r>
              <a:rPr lang="en-GB" altLang="en-US"/>
              <a:t>Obviously to be able to do this you will need to access the resources</a:t>
            </a:r>
          </a:p>
          <a:p>
            <a:r>
              <a:rPr lang="en-GB" altLang="en-US"/>
              <a:t>Next slide:</a:t>
            </a:r>
          </a:p>
          <a:p>
            <a:endParaRPr lang="en-GB" altLang="en-US"/>
          </a:p>
        </p:txBody>
      </p:sp>
      <p:sp>
        <p:nvSpPr>
          <p:cNvPr id="7168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defRPr>
            </a:lvl1pPr>
            <a:lvl2pPr marL="759799" indent="-292481" eaLnBrk="0" hangingPunct="0">
              <a:spcBef>
                <a:spcPct val="30000"/>
              </a:spcBef>
              <a:defRPr kumimoji="1" sz="1200">
                <a:solidFill>
                  <a:schemeClr val="tx1"/>
                </a:solidFill>
                <a:latin typeface="Arial" charset="0"/>
              </a:defRPr>
            </a:lvl2pPr>
            <a:lvl3pPr marL="1169925" indent="-233658" eaLnBrk="0" hangingPunct="0">
              <a:spcBef>
                <a:spcPct val="30000"/>
              </a:spcBef>
              <a:defRPr kumimoji="1" sz="1200">
                <a:solidFill>
                  <a:schemeClr val="tx1"/>
                </a:solidFill>
                <a:latin typeface="Arial" charset="0"/>
              </a:defRPr>
            </a:lvl3pPr>
            <a:lvl4pPr marL="1638876" indent="-233658" eaLnBrk="0" hangingPunct="0">
              <a:spcBef>
                <a:spcPct val="30000"/>
              </a:spcBef>
              <a:defRPr kumimoji="1" sz="1200">
                <a:solidFill>
                  <a:schemeClr val="tx1"/>
                </a:solidFill>
                <a:latin typeface="Arial" charset="0"/>
              </a:defRPr>
            </a:lvl4pPr>
            <a:lvl5pPr marL="2106193" indent="-233658" eaLnBrk="0" hangingPunct="0">
              <a:spcBef>
                <a:spcPct val="30000"/>
              </a:spcBef>
              <a:defRPr kumimoji="1" sz="1200">
                <a:solidFill>
                  <a:schemeClr val="tx1"/>
                </a:solidFill>
                <a:latin typeface="Arial" charset="0"/>
              </a:defRPr>
            </a:lvl5pPr>
            <a:lvl6pPr marL="2576777" indent="-233658" eaLnBrk="0" fontAlgn="base" hangingPunct="0">
              <a:spcBef>
                <a:spcPct val="30000"/>
              </a:spcBef>
              <a:spcAft>
                <a:spcPct val="0"/>
              </a:spcAft>
              <a:defRPr kumimoji="1" sz="1200">
                <a:solidFill>
                  <a:schemeClr val="tx1"/>
                </a:solidFill>
                <a:latin typeface="Arial" charset="0"/>
              </a:defRPr>
            </a:lvl6pPr>
            <a:lvl7pPr marL="3047362" indent="-233658" eaLnBrk="0" fontAlgn="base" hangingPunct="0">
              <a:spcBef>
                <a:spcPct val="30000"/>
              </a:spcBef>
              <a:spcAft>
                <a:spcPct val="0"/>
              </a:spcAft>
              <a:defRPr kumimoji="1" sz="1200">
                <a:solidFill>
                  <a:schemeClr val="tx1"/>
                </a:solidFill>
                <a:latin typeface="Arial" charset="0"/>
              </a:defRPr>
            </a:lvl7pPr>
            <a:lvl8pPr marL="3517946" indent="-233658" eaLnBrk="0" fontAlgn="base" hangingPunct="0">
              <a:spcBef>
                <a:spcPct val="30000"/>
              </a:spcBef>
              <a:spcAft>
                <a:spcPct val="0"/>
              </a:spcAft>
              <a:defRPr kumimoji="1" sz="1200">
                <a:solidFill>
                  <a:schemeClr val="tx1"/>
                </a:solidFill>
                <a:latin typeface="Arial" charset="0"/>
              </a:defRPr>
            </a:lvl8pPr>
            <a:lvl9pPr marL="3988530" indent="-233658" eaLnBrk="0" fontAlgn="base" hangingPunct="0">
              <a:spcBef>
                <a:spcPct val="30000"/>
              </a:spcBef>
              <a:spcAft>
                <a:spcPct val="0"/>
              </a:spcAft>
              <a:defRPr kumimoji="1" sz="1200">
                <a:solidFill>
                  <a:schemeClr val="tx1"/>
                </a:solidFill>
                <a:latin typeface="Arial" charset="0"/>
              </a:defRPr>
            </a:lvl9pPr>
          </a:lstStyle>
          <a:p>
            <a:pPr eaLnBrk="1" hangingPunct="1">
              <a:spcBef>
                <a:spcPct val="0"/>
              </a:spcBef>
            </a:pPr>
            <a:fld id="{F8C9FE90-9146-442C-9D74-26A0D281908D}" type="slidenum">
              <a:rPr kumimoji="0" lang="en-GB" altLang="en-US" smtClean="0"/>
              <a:pPr eaLnBrk="1" hangingPunct="1">
                <a:spcBef>
                  <a:spcPct val="0"/>
                </a:spcBef>
              </a:pPr>
              <a:t>9</a:t>
            </a:fld>
            <a:endParaRPr kumimoji="0" lang="en-GB" altLang="en-US"/>
          </a:p>
        </p:txBody>
      </p:sp>
    </p:spTree>
    <p:extLst>
      <p:ext uri="{BB962C8B-B14F-4D97-AF65-F5344CB8AC3E}">
        <p14:creationId xmlns:p14="http://schemas.microsoft.com/office/powerpoint/2010/main" val="181003197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0" y="0"/>
            <a:ext cx="9144000" cy="381000"/>
          </a:xfrm>
          <a:prstGeom prst="rect">
            <a:avLst/>
          </a:prstGeom>
          <a:solidFill>
            <a:srgbClr val="008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a:p>
        </p:txBody>
      </p:sp>
      <p:sp>
        <p:nvSpPr>
          <p:cNvPr id="5" name="Text Box 8"/>
          <p:cNvSpPr txBox="1">
            <a:spLocks noChangeArrowheads="1"/>
          </p:cNvSpPr>
          <p:nvPr/>
        </p:nvSpPr>
        <p:spPr bwMode="auto">
          <a:xfrm>
            <a:off x="0" y="76200"/>
            <a:ext cx="914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defRPr/>
            </a:pPr>
            <a:r>
              <a:rPr lang="en-GB" sz="1200" b="1">
                <a:solidFill>
                  <a:schemeClr val="bg1"/>
                </a:solidFill>
              </a:rPr>
              <a:t>Warwickshire County Council</a:t>
            </a:r>
          </a:p>
        </p:txBody>
      </p:sp>
      <p:sp>
        <p:nvSpPr>
          <p:cNvPr id="6" name="Line 10"/>
          <p:cNvSpPr>
            <a:spLocks noChangeShapeType="1"/>
          </p:cNvSpPr>
          <p:nvPr/>
        </p:nvSpPr>
        <p:spPr bwMode="auto">
          <a:xfrm>
            <a:off x="228600" y="5867400"/>
            <a:ext cx="8763000"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pic>
        <p:nvPicPr>
          <p:cNvPr id="7" name="Picture 11" descr="WCC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0" y="5943600"/>
            <a:ext cx="1524000" cy="684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2" descr="W4W Strapline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3200" y="5943600"/>
            <a:ext cx="1219200" cy="66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0" name="Rectangle 2"/>
          <p:cNvSpPr>
            <a:spLocks noGrp="1" noChangeArrowheads="1"/>
          </p:cNvSpPr>
          <p:nvPr>
            <p:ph type="ctrTitle"/>
          </p:nvPr>
        </p:nvSpPr>
        <p:spPr>
          <a:xfrm>
            <a:off x="685800" y="2130425"/>
            <a:ext cx="7772400" cy="1470025"/>
          </a:xfrm>
        </p:spPr>
        <p:txBody>
          <a:bodyPr/>
          <a:lstStyle>
            <a:lvl1pPr>
              <a:defRPr/>
            </a:lvl1pPr>
          </a:lstStyle>
          <a:p>
            <a:pPr lvl="0"/>
            <a:r>
              <a:rPr lang="en-US" noProof="0"/>
              <a:t>Click to edit Master title style</a:t>
            </a:r>
            <a:endParaRPr lang="en-GB" noProof="0"/>
          </a:p>
        </p:txBody>
      </p:sp>
      <p:sp>
        <p:nvSpPr>
          <p:cNvPr id="1229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a:t>Click to edit Master subtitle style</a:t>
            </a:r>
            <a:endParaRPr lang="en-GB" noProof="0"/>
          </a:p>
        </p:txBody>
      </p:sp>
      <p:sp>
        <p:nvSpPr>
          <p:cNvPr id="9" name="Rectangle 4"/>
          <p:cNvSpPr>
            <a:spLocks noGrp="1" noChangeArrowheads="1"/>
          </p:cNvSpPr>
          <p:nvPr>
            <p:ph type="dt" sz="half" idx="10"/>
          </p:nvPr>
        </p:nvSpPr>
        <p:spPr/>
        <p:txBody>
          <a:bodyPr/>
          <a:lstStyle>
            <a:lvl1pPr>
              <a:defRPr/>
            </a:lvl1pPr>
          </a:lstStyle>
          <a:p>
            <a:pPr>
              <a:defRPr/>
            </a:pPr>
            <a:endParaRPr lang="en-GB"/>
          </a:p>
        </p:txBody>
      </p:sp>
      <p:sp>
        <p:nvSpPr>
          <p:cNvPr id="10" name="Rectangle 5"/>
          <p:cNvSpPr>
            <a:spLocks noGrp="1" noChangeArrowheads="1"/>
          </p:cNvSpPr>
          <p:nvPr>
            <p:ph type="ftr" sz="quarter" idx="11"/>
          </p:nvPr>
        </p:nvSpPr>
        <p:spPr/>
        <p:txBody>
          <a:bodyPr/>
          <a:lstStyle>
            <a:lvl1pPr>
              <a:defRPr/>
            </a:lvl1pPr>
          </a:lstStyle>
          <a:p>
            <a:pPr>
              <a:defRPr/>
            </a:pPr>
            <a:endParaRPr lang="en-GB"/>
          </a:p>
        </p:txBody>
      </p:sp>
      <p:sp>
        <p:nvSpPr>
          <p:cNvPr id="11" name="Rectangle 6"/>
          <p:cNvSpPr>
            <a:spLocks noGrp="1" noChangeArrowheads="1"/>
          </p:cNvSpPr>
          <p:nvPr>
            <p:ph type="sldNum" sz="quarter" idx="12"/>
          </p:nvPr>
        </p:nvSpPr>
        <p:spPr/>
        <p:txBody>
          <a:bodyPr/>
          <a:lstStyle>
            <a:lvl1pPr>
              <a:defRPr/>
            </a:lvl1pPr>
          </a:lstStyle>
          <a:p>
            <a:pPr>
              <a:defRPr/>
            </a:pPr>
            <a:fld id="{EB724D95-1FC8-4648-8D98-41991CE8A45D}" type="slidenum">
              <a:rPr lang="en-GB"/>
              <a:pPr>
                <a:defRPr/>
              </a:pPr>
              <a:t>‹#›</a:t>
            </a:fld>
            <a:endParaRPr lang="en-GB"/>
          </a:p>
        </p:txBody>
      </p:sp>
    </p:spTree>
    <p:extLst>
      <p:ext uri="{BB962C8B-B14F-4D97-AF65-F5344CB8AC3E}">
        <p14:creationId xmlns:p14="http://schemas.microsoft.com/office/powerpoint/2010/main" val="32504492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AE235C0-CF20-4026-85DB-DBACF7542F20}" type="slidenum">
              <a:rPr lang="en-GB"/>
              <a:pPr>
                <a:defRPr/>
              </a:pPr>
              <a:t>‹#›</a:t>
            </a:fld>
            <a:endParaRPr lang="en-GB"/>
          </a:p>
        </p:txBody>
      </p:sp>
    </p:spTree>
    <p:extLst>
      <p:ext uri="{BB962C8B-B14F-4D97-AF65-F5344CB8AC3E}">
        <p14:creationId xmlns:p14="http://schemas.microsoft.com/office/powerpoint/2010/main" val="2983779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79EAED4-B9D2-4ABA-A0EC-2E9C5BC05E03}" type="slidenum">
              <a:rPr lang="en-GB"/>
              <a:pPr>
                <a:defRPr/>
              </a:pPr>
              <a:t>‹#›</a:t>
            </a:fld>
            <a:endParaRPr lang="en-GB"/>
          </a:p>
        </p:txBody>
      </p:sp>
    </p:spTree>
    <p:extLst>
      <p:ext uri="{BB962C8B-B14F-4D97-AF65-F5344CB8AC3E}">
        <p14:creationId xmlns:p14="http://schemas.microsoft.com/office/powerpoint/2010/main" val="39153412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Bullet text p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525253"/>
                </a:solidFill>
              </a:defRPr>
            </a:lvl1pPr>
          </a:lstStyle>
          <a:p>
            <a:r>
              <a:rPr lang="en-GB"/>
              <a:t>Click to edit Master title style</a:t>
            </a:r>
            <a:endParaRPr lang="en-US" dirty="0"/>
          </a:p>
        </p:txBody>
      </p:sp>
      <p:sp>
        <p:nvSpPr>
          <p:cNvPr id="4" name="Text Placeholder 3"/>
          <p:cNvSpPr>
            <a:spLocks noGrp="1"/>
          </p:cNvSpPr>
          <p:nvPr>
            <p:ph type="body" sz="quarter" idx="10"/>
          </p:nvPr>
        </p:nvSpPr>
        <p:spPr>
          <a:xfrm>
            <a:off x="467544" y="1556793"/>
            <a:ext cx="8208144" cy="4320481"/>
          </a:xfrm>
          <a:prstGeom prst="rect">
            <a:avLst/>
          </a:prstGeom>
        </p:spPr>
        <p:txBody>
          <a:bodyPr>
            <a:normAutofit/>
          </a:bodyPr>
          <a:lstStyle>
            <a:lvl1pPr marL="342900" indent="-342900">
              <a:buFont typeface="Arial" panose="020B0604020202020204" pitchFamily="34" charset="0"/>
              <a:buChar char="•"/>
              <a:defRPr sz="2400"/>
            </a:lvl1pPr>
            <a:lvl2pPr marL="800100" indent="-342900">
              <a:buFont typeface="Arial" panose="020B0604020202020204" pitchFamily="34" charset="0"/>
              <a:buChar char="•"/>
              <a:defRPr sz="2400"/>
            </a:lvl2pPr>
            <a:lvl3pPr marL="1257300" indent="-342900">
              <a:buFont typeface="Arial" panose="020B0604020202020204" pitchFamily="34" charset="0"/>
              <a:buChar char="•"/>
              <a:defRPr sz="2400"/>
            </a:lvl3pPr>
            <a:lvl4pPr marL="1714500" indent="-342900">
              <a:buFont typeface="Arial" panose="020B0604020202020204" pitchFamily="34" charset="0"/>
              <a:buChar char="•"/>
              <a:defRPr sz="2400"/>
            </a:lvl4pPr>
            <a:lvl5pPr marL="2171700" indent="-342900">
              <a:buFont typeface="Arial" panose="020B0604020202020204" pitchFamily="34" charset="0"/>
              <a:buChar char="•"/>
              <a:defRPr sz="2400"/>
            </a:lvl5pPr>
            <a:lvl6pPr marL="2628900" indent="-342900">
              <a:buFont typeface="Wingdings" panose="05000000000000000000" pitchFamily="2" charset="2"/>
              <a:buChar char="§"/>
              <a:defRPr baseline="0"/>
            </a:lvl6pPr>
            <a:lvl7pPr marL="3086100" indent="-342900">
              <a:buFont typeface="Wingdings" panose="05000000000000000000" pitchFamily="2" charset="2"/>
              <a:buChar char="§"/>
              <a:defRPr baseline="0"/>
            </a:lvl7pPr>
            <a:lvl8pPr marL="3543300" indent="-342900">
              <a:buFont typeface="Wingdings" panose="05000000000000000000" pitchFamily="2" charset="2"/>
              <a:buChar char="§"/>
              <a:defRPr/>
            </a:lvl8pPr>
            <a:lvl9pPr marL="4000500" indent="-342900">
              <a:buFont typeface="Wingdings" panose="05000000000000000000" pitchFamily="2" charset="2"/>
              <a:buChar char="§"/>
              <a:defRPr/>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27293632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Plain text p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4"/>
                </a:solidFill>
              </a:defRPr>
            </a:lvl1pPr>
          </a:lstStyle>
          <a:p>
            <a:r>
              <a:rPr lang="en-US" dirty="0"/>
              <a:t>Click to edit Master title style</a:t>
            </a:r>
          </a:p>
        </p:txBody>
      </p:sp>
      <p:sp>
        <p:nvSpPr>
          <p:cNvPr id="3" name="Text Placeholder 3"/>
          <p:cNvSpPr>
            <a:spLocks noGrp="1"/>
          </p:cNvSpPr>
          <p:nvPr>
            <p:ph type="body" sz="quarter" idx="10"/>
          </p:nvPr>
        </p:nvSpPr>
        <p:spPr>
          <a:xfrm>
            <a:off x="467544" y="1556794"/>
            <a:ext cx="8208144" cy="4320481"/>
          </a:xfrm>
          <a:prstGeom prst="rect">
            <a:avLst/>
          </a:prstGeom>
        </p:spPr>
        <p:txBody>
          <a:bodyPr>
            <a:normAutofit/>
          </a:bodyPr>
          <a:lstStyle>
            <a:lvl1pPr marL="0" indent="0">
              <a:buFontTx/>
              <a:buNone/>
              <a:defRPr sz="2300"/>
            </a:lvl1pPr>
            <a:lvl2pPr marL="769307" indent="-329703">
              <a:buFont typeface="Arial" panose="020B0604020202020204" pitchFamily="34" charset="0"/>
              <a:buChar char="•"/>
              <a:defRPr sz="2300"/>
            </a:lvl2pPr>
            <a:lvl3pPr marL="1208911" indent="-329703">
              <a:buFont typeface="Arial" panose="020B0604020202020204" pitchFamily="34" charset="0"/>
              <a:buChar char="•"/>
              <a:defRPr sz="2300"/>
            </a:lvl3pPr>
            <a:lvl4pPr marL="1648514" indent="-329703">
              <a:buFont typeface="Arial" panose="020B0604020202020204" pitchFamily="34" charset="0"/>
              <a:buChar char="•"/>
              <a:defRPr sz="2300"/>
            </a:lvl4pPr>
            <a:lvl5pPr marL="2088118" indent="-329703">
              <a:buFont typeface="Arial" panose="020B0604020202020204" pitchFamily="34" charset="0"/>
              <a:buChar char="•"/>
              <a:defRPr sz="2300"/>
            </a:lvl5pPr>
            <a:lvl6pPr marL="2527722" indent="-329703">
              <a:buFont typeface="Wingdings" panose="05000000000000000000" pitchFamily="2" charset="2"/>
              <a:buChar char="§"/>
              <a:defRPr/>
            </a:lvl6pPr>
            <a:lvl7pPr marL="2967326" indent="-329703">
              <a:buFont typeface="Wingdings" panose="05000000000000000000" pitchFamily="2" charset="2"/>
              <a:buChar char="§"/>
              <a:defRPr/>
            </a:lvl7pPr>
            <a:lvl8pPr marL="3406930" indent="-329703">
              <a:buFont typeface="Wingdings" panose="05000000000000000000" pitchFamily="2" charset="2"/>
              <a:buChar char="§"/>
              <a:defRPr/>
            </a:lvl8pPr>
            <a:lvl9pPr marL="3846534" indent="-329703">
              <a:buFont typeface="Wingdings" panose="05000000000000000000" pitchFamily="2" charset="2"/>
              <a:buChar cha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521805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9144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80902" y="1275025"/>
            <a:ext cx="7182197"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088136" y="1385316"/>
            <a:ext cx="6967728" cy="4087368"/>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3794760" y="1267730"/>
            <a:ext cx="1554480" cy="64008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3886200" y="1267731"/>
            <a:ext cx="1371600" cy="548640"/>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71281" y="2091263"/>
            <a:ext cx="6801440" cy="2590800"/>
          </a:xfrm>
        </p:spPr>
        <p:txBody>
          <a:bodyPr tIns="45720" bIns="45720" anchor="ctr">
            <a:noAutofit/>
          </a:bodyPr>
          <a:lstStyle>
            <a:lvl1pPr algn="ctr">
              <a:lnSpc>
                <a:spcPct val="83000"/>
              </a:lnSpc>
              <a:defRPr lang="en-US" sz="6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171575" y="4682062"/>
            <a:ext cx="6803136" cy="502920"/>
          </a:xfrm>
        </p:spPr>
        <p:txBody>
          <a:bodyPr>
            <a:normAutofit/>
          </a:bodyPr>
          <a:lstStyle>
            <a:lvl1pPr marL="0" indent="0" algn="ctr">
              <a:spcBef>
                <a:spcPts val="0"/>
              </a:spcBef>
              <a:buNone/>
              <a:defRPr sz="1400" spc="80" baseline="0">
                <a:solidFill>
                  <a:schemeClr val="tx1"/>
                </a:solidFill>
              </a:defRPr>
            </a:lvl1pPr>
            <a:lvl2pPr marL="457200" indent="0" algn="ctr">
              <a:buNone/>
              <a:defRPr sz="1400"/>
            </a:lvl2pPr>
            <a:lvl3pPr marL="914400" indent="0" algn="ctr">
              <a:buNone/>
              <a:defRPr sz="1400"/>
            </a:lvl3pPr>
            <a:lvl4pPr marL="1371600" indent="0" algn="ctr">
              <a:buNone/>
              <a:defRPr sz="1400"/>
            </a:lvl4pPr>
            <a:lvl5pPr marL="1828800" indent="0" algn="ctr">
              <a:buNone/>
              <a:defRPr sz="1400"/>
            </a:lvl5pPr>
            <a:lvl6pPr marL="2286000" indent="0" algn="ctr">
              <a:buNone/>
              <a:defRPr sz="1400"/>
            </a:lvl6pPr>
            <a:lvl7pPr marL="2743200" indent="0" algn="ctr">
              <a:buNone/>
              <a:defRPr sz="1400"/>
            </a:lvl7pPr>
            <a:lvl8pPr marL="3200400" indent="0" algn="ctr">
              <a:buNone/>
              <a:defRPr sz="1400"/>
            </a:lvl8pPr>
            <a:lvl9pPr marL="3657600" indent="0" algn="ctr">
              <a:buNone/>
              <a:defRPr sz="1400"/>
            </a:lvl9pPr>
          </a:lstStyle>
          <a:p>
            <a:r>
              <a:rPr lang="en-US"/>
              <a:t>Click to edit Master subtitle style</a:t>
            </a:r>
            <a:endParaRPr lang="en-US" dirty="0"/>
          </a:p>
        </p:txBody>
      </p:sp>
      <p:sp>
        <p:nvSpPr>
          <p:cNvPr id="20" name="Date Placeholder 19"/>
          <p:cNvSpPr>
            <a:spLocks noGrp="1"/>
          </p:cNvSpPr>
          <p:nvPr>
            <p:ph type="dt" sz="half" idx="10"/>
          </p:nvPr>
        </p:nvSpPr>
        <p:spPr>
          <a:xfrm>
            <a:off x="3931920" y="1327188"/>
            <a:ext cx="1280160" cy="457200"/>
          </a:xfrm>
        </p:spPr>
        <p:txBody>
          <a:bodyPr/>
          <a:lstStyle>
            <a:lvl1pPr algn="ctr">
              <a:defRPr sz="1100" spc="0" baseline="0">
                <a:solidFill>
                  <a:schemeClr val="tx1"/>
                </a:solidFill>
                <a:latin typeface="+mn-lt"/>
              </a:defRPr>
            </a:lvl1pPr>
          </a:lstStyle>
          <a:p>
            <a:pPr>
              <a:defRPr/>
            </a:pPr>
            <a:endParaRPr lang="en-GB"/>
          </a:p>
        </p:txBody>
      </p:sp>
      <p:sp>
        <p:nvSpPr>
          <p:cNvPr id="21" name="Footer Placeholder 20"/>
          <p:cNvSpPr>
            <a:spLocks noGrp="1"/>
          </p:cNvSpPr>
          <p:nvPr>
            <p:ph type="ftr" sz="quarter" idx="11"/>
          </p:nvPr>
        </p:nvSpPr>
        <p:spPr>
          <a:xfrm>
            <a:off x="1104936" y="5211060"/>
            <a:ext cx="4429125" cy="228600"/>
          </a:xfrm>
        </p:spPr>
        <p:txBody>
          <a:bodyPr/>
          <a:lstStyle>
            <a:lvl1pPr algn="l">
              <a:defRPr sz="900">
                <a:solidFill>
                  <a:schemeClr val="tx1">
                    <a:lumMod val="75000"/>
                    <a:lumOff val="25000"/>
                  </a:schemeClr>
                </a:solidFill>
              </a:defRPr>
            </a:lvl1pPr>
          </a:lstStyle>
          <a:p>
            <a:pPr>
              <a:defRPr/>
            </a:pPr>
            <a:endParaRPr lang="en-GB"/>
          </a:p>
        </p:txBody>
      </p:sp>
      <p:sp>
        <p:nvSpPr>
          <p:cNvPr id="22" name="Slide Number Placeholder 21"/>
          <p:cNvSpPr>
            <a:spLocks noGrp="1"/>
          </p:cNvSpPr>
          <p:nvPr>
            <p:ph type="sldNum" sz="quarter" idx="12"/>
          </p:nvPr>
        </p:nvSpPr>
        <p:spPr>
          <a:xfrm>
            <a:off x="6455190" y="5212080"/>
            <a:ext cx="1583911" cy="228600"/>
          </a:xfrm>
        </p:spPr>
        <p:txBody>
          <a:bodyPr/>
          <a:lstStyle>
            <a:lvl1pPr>
              <a:defRPr>
                <a:solidFill>
                  <a:schemeClr val="tx1">
                    <a:lumMod val="75000"/>
                    <a:lumOff val="25000"/>
                  </a:schemeClr>
                </a:solidFill>
              </a:defRPr>
            </a:lvl1pPr>
          </a:lstStyle>
          <a:p>
            <a:pPr>
              <a:defRPr/>
            </a:pPr>
            <a:fld id="{EB724D95-1FC8-4648-8D98-41991CE8A45D}" type="slidenum">
              <a:rPr lang="en-GB" smtClean="0"/>
              <a:pPr>
                <a:defRPr/>
              </a:pPr>
              <a:t>‹#›</a:t>
            </a:fld>
            <a:endParaRPr lang="en-GB"/>
          </a:p>
        </p:txBody>
      </p:sp>
    </p:spTree>
    <p:extLst>
      <p:ext uri="{BB962C8B-B14F-4D97-AF65-F5344CB8AC3E}">
        <p14:creationId xmlns:p14="http://schemas.microsoft.com/office/powerpoint/2010/main" val="589955281"/>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GB"/>
          </a:p>
        </p:txBody>
      </p:sp>
      <p:sp>
        <p:nvSpPr>
          <p:cNvPr id="8" name="Footer Placeholder 7"/>
          <p:cNvSpPr>
            <a:spLocks noGrp="1"/>
          </p:cNvSpPr>
          <p:nvPr>
            <p:ph type="ftr" sz="quarter" idx="11"/>
          </p:nvPr>
        </p:nvSpPr>
        <p:spPr/>
        <p:txBody>
          <a:bodyPr/>
          <a:lstStyle/>
          <a:p>
            <a:pPr>
              <a:defRPr/>
            </a:pPr>
            <a:endParaRPr lang="en-GB"/>
          </a:p>
        </p:txBody>
      </p:sp>
      <p:sp>
        <p:nvSpPr>
          <p:cNvPr id="9" name="Slide Number Placeholder 8"/>
          <p:cNvSpPr>
            <a:spLocks noGrp="1"/>
          </p:cNvSpPr>
          <p:nvPr>
            <p:ph type="sldNum" sz="quarter" idx="12"/>
          </p:nvPr>
        </p:nvSpPr>
        <p:spPr/>
        <p:txBody>
          <a:bodyPr/>
          <a:lstStyle/>
          <a:p>
            <a:pPr>
              <a:defRPr/>
            </a:pPr>
            <a:fld id="{BDFC6B10-3B41-44BF-8719-9525FB502C7B}" type="slidenum">
              <a:rPr lang="en-GB" smtClean="0"/>
              <a:pPr>
                <a:defRPr/>
              </a:pPr>
              <a:t>‹#›</a:t>
            </a:fld>
            <a:endParaRPr lang="en-GB"/>
          </a:p>
        </p:txBody>
      </p:sp>
    </p:spTree>
    <p:extLst>
      <p:ext uri="{BB962C8B-B14F-4D97-AF65-F5344CB8AC3E}">
        <p14:creationId xmlns:p14="http://schemas.microsoft.com/office/powerpoint/2010/main" val="21841504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9144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980902" y="1275025"/>
            <a:ext cx="7182197"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088136" y="1385316"/>
            <a:ext cx="6967728" cy="4087368"/>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3794760" y="1267730"/>
            <a:ext cx="1554480" cy="64008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3886200" y="1267731"/>
            <a:ext cx="1371600" cy="548640"/>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172717" y="2094309"/>
            <a:ext cx="6803136" cy="2587752"/>
          </a:xfrm>
        </p:spPr>
        <p:txBody>
          <a:bodyPr anchor="ctr">
            <a:noAutofit/>
          </a:bodyPr>
          <a:lstStyle>
            <a:lvl1pPr algn="ctr">
              <a:lnSpc>
                <a:spcPct val="83000"/>
              </a:lnSpc>
              <a:defRPr lang="en-US" sz="6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172718" y="4682062"/>
            <a:ext cx="6803136" cy="502920"/>
          </a:xfrm>
        </p:spPr>
        <p:txBody>
          <a:bodyPr anchor="t">
            <a:normAutofit/>
          </a:bodyPr>
          <a:lstStyle>
            <a:lvl1pPr marL="0" indent="0" algn="ctr">
              <a:buNone/>
              <a:defRPr sz="1400">
                <a:solidFill>
                  <a:schemeClr val="tx1"/>
                </a:solidFill>
                <a:effectLst/>
              </a:defRPr>
            </a:lvl1pPr>
            <a:lvl2pPr marL="457200" indent="0">
              <a:buNone/>
              <a:defRPr sz="1400">
                <a:solidFill>
                  <a:schemeClr val="tx1">
                    <a:tint val="75000"/>
                  </a:schemeClr>
                </a:solidFill>
              </a:defRPr>
            </a:lvl2pPr>
            <a:lvl3pPr marL="914400" indent="0">
              <a:buNone/>
              <a:defRPr sz="14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931920" y="1325880"/>
            <a:ext cx="1280160" cy="457200"/>
          </a:xfrm>
        </p:spPr>
        <p:txBody>
          <a:bodyPr/>
          <a:lstStyle>
            <a:lvl1pPr algn="ctr">
              <a:defRPr lang="en-US" sz="1100" kern="1200" spc="0" baseline="0">
                <a:solidFill>
                  <a:schemeClr val="tx1"/>
                </a:solidFill>
                <a:latin typeface="+mn-lt"/>
                <a:ea typeface="+mn-ea"/>
                <a:cs typeface="+mn-cs"/>
              </a:defRPr>
            </a:lvl1pPr>
          </a:lstStyle>
          <a:p>
            <a:pPr>
              <a:defRPr/>
            </a:pPr>
            <a:endParaRPr lang="en-GB"/>
          </a:p>
        </p:txBody>
      </p:sp>
      <p:sp>
        <p:nvSpPr>
          <p:cNvPr id="5" name="Footer Placeholder 4"/>
          <p:cNvSpPr>
            <a:spLocks noGrp="1"/>
          </p:cNvSpPr>
          <p:nvPr>
            <p:ph type="ftr" sz="quarter" idx="11"/>
          </p:nvPr>
        </p:nvSpPr>
        <p:spPr>
          <a:xfrm>
            <a:off x="1104679" y="5211060"/>
            <a:ext cx="4430268" cy="228600"/>
          </a:xfrm>
        </p:spPr>
        <p:txBody>
          <a:bodyPr/>
          <a:lstStyle>
            <a:lvl1pPr algn="l">
              <a:defRPr/>
            </a:lvl1pPr>
          </a:lstStyle>
          <a:p>
            <a:pPr>
              <a:defRPr/>
            </a:pPr>
            <a:endParaRPr lang="en-GB"/>
          </a:p>
        </p:txBody>
      </p:sp>
      <p:sp>
        <p:nvSpPr>
          <p:cNvPr id="6" name="Slide Number Placeholder 5"/>
          <p:cNvSpPr>
            <a:spLocks noGrp="1"/>
          </p:cNvSpPr>
          <p:nvPr>
            <p:ph type="sldNum" sz="quarter" idx="12"/>
          </p:nvPr>
        </p:nvSpPr>
        <p:spPr>
          <a:xfrm>
            <a:off x="6453378" y="5211060"/>
            <a:ext cx="1584198" cy="228600"/>
          </a:xfrm>
        </p:spPr>
        <p:txBody>
          <a:bodyPr/>
          <a:lstStyle/>
          <a:p>
            <a:pPr>
              <a:defRPr/>
            </a:pPr>
            <a:fld id="{AF9E07EB-019F-4FCD-990E-BCFAF67CF42A}" type="slidenum">
              <a:rPr lang="en-GB" smtClean="0"/>
              <a:pPr>
                <a:defRPr/>
              </a:pPr>
              <a:t>‹#›</a:t>
            </a:fld>
            <a:endParaRPr lang="en-GB"/>
          </a:p>
        </p:txBody>
      </p:sp>
    </p:spTree>
    <p:extLst>
      <p:ext uri="{BB962C8B-B14F-4D97-AF65-F5344CB8AC3E}">
        <p14:creationId xmlns:p14="http://schemas.microsoft.com/office/powerpoint/2010/main" val="1370074866"/>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31520" y="2103120"/>
            <a:ext cx="3657600" cy="393192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4880" y="2103120"/>
            <a:ext cx="3657600" cy="393192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A5EA6EBE-4134-48E7-830A-575A30C23458}" type="slidenum">
              <a:rPr lang="en-GB" smtClean="0"/>
              <a:pPr>
                <a:defRPr/>
              </a:pPr>
              <a:t>‹#›</a:t>
            </a:fld>
            <a:endParaRPr lang="en-GB"/>
          </a:p>
        </p:txBody>
      </p:sp>
    </p:spTree>
    <p:extLst>
      <p:ext uri="{BB962C8B-B14F-4D97-AF65-F5344CB8AC3E}">
        <p14:creationId xmlns:p14="http://schemas.microsoft.com/office/powerpoint/2010/main" val="13686896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731520" y="2074334"/>
            <a:ext cx="365760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31520" y="2755898"/>
            <a:ext cx="365760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2074334"/>
            <a:ext cx="365760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756581"/>
            <a:ext cx="365760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GB"/>
          </a:p>
        </p:txBody>
      </p:sp>
      <p:sp>
        <p:nvSpPr>
          <p:cNvPr id="8" name="Footer Placeholder 7"/>
          <p:cNvSpPr>
            <a:spLocks noGrp="1"/>
          </p:cNvSpPr>
          <p:nvPr>
            <p:ph type="ftr" sz="quarter" idx="11"/>
          </p:nvPr>
        </p:nvSpPr>
        <p:spPr/>
        <p:txBody>
          <a:bodyPr/>
          <a:lstStyle/>
          <a:p>
            <a:pPr>
              <a:defRPr/>
            </a:pPr>
            <a:endParaRPr lang="en-GB"/>
          </a:p>
        </p:txBody>
      </p:sp>
      <p:sp>
        <p:nvSpPr>
          <p:cNvPr id="9" name="Slide Number Placeholder 8"/>
          <p:cNvSpPr>
            <a:spLocks noGrp="1"/>
          </p:cNvSpPr>
          <p:nvPr>
            <p:ph type="sldNum" sz="quarter" idx="12"/>
          </p:nvPr>
        </p:nvSpPr>
        <p:spPr/>
        <p:txBody>
          <a:bodyPr/>
          <a:lstStyle/>
          <a:p>
            <a:pPr>
              <a:defRPr/>
            </a:pPr>
            <a:fld id="{C571ED39-3DCF-40BB-B0C7-FBB7175F17C6}" type="slidenum">
              <a:rPr lang="en-GB" smtClean="0"/>
              <a:pPr>
                <a:defRPr/>
              </a:pPr>
              <a:t>‹#›</a:t>
            </a:fld>
            <a:endParaRPr lang="en-GB"/>
          </a:p>
        </p:txBody>
      </p:sp>
    </p:spTree>
    <p:extLst>
      <p:ext uri="{BB962C8B-B14F-4D97-AF65-F5344CB8AC3E}">
        <p14:creationId xmlns:p14="http://schemas.microsoft.com/office/powerpoint/2010/main" val="36208380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GB"/>
          </a:p>
        </p:txBody>
      </p:sp>
      <p:sp>
        <p:nvSpPr>
          <p:cNvPr id="4" name="Footer Placeholder 3"/>
          <p:cNvSpPr>
            <a:spLocks noGrp="1"/>
          </p:cNvSpPr>
          <p:nvPr>
            <p:ph type="ftr" sz="quarter" idx="11"/>
          </p:nvPr>
        </p:nvSpPr>
        <p:spPr/>
        <p:txBody>
          <a:bodyPr/>
          <a:lstStyle/>
          <a:p>
            <a:pPr>
              <a:defRPr/>
            </a:pPr>
            <a:endParaRPr lang="en-GB"/>
          </a:p>
        </p:txBody>
      </p:sp>
      <p:sp>
        <p:nvSpPr>
          <p:cNvPr id="5" name="Slide Number Placeholder 4"/>
          <p:cNvSpPr>
            <a:spLocks noGrp="1"/>
          </p:cNvSpPr>
          <p:nvPr>
            <p:ph type="sldNum" sz="quarter" idx="12"/>
          </p:nvPr>
        </p:nvSpPr>
        <p:spPr/>
        <p:txBody>
          <a:bodyPr/>
          <a:lstStyle/>
          <a:p>
            <a:pPr>
              <a:defRPr/>
            </a:pPr>
            <a:fld id="{958796E0-B2BE-4D4E-B9B5-F20FAF1974F0}" type="slidenum">
              <a:rPr lang="en-GB" smtClean="0"/>
              <a:pPr>
                <a:defRPr/>
              </a:pPr>
              <a:t>‹#›</a:t>
            </a:fld>
            <a:endParaRPr lang="en-GB"/>
          </a:p>
        </p:txBody>
      </p:sp>
    </p:spTree>
    <p:extLst>
      <p:ext uri="{BB962C8B-B14F-4D97-AF65-F5344CB8AC3E}">
        <p14:creationId xmlns:p14="http://schemas.microsoft.com/office/powerpoint/2010/main" val="1842283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DFC6B10-3B41-44BF-8719-9525FB502C7B}" type="slidenum">
              <a:rPr lang="en-GB"/>
              <a:pPr>
                <a:defRPr/>
              </a:pPr>
              <a:t>‹#›</a:t>
            </a:fld>
            <a:endParaRPr lang="en-GB"/>
          </a:p>
        </p:txBody>
      </p:sp>
    </p:spTree>
    <p:extLst>
      <p:ext uri="{BB962C8B-B14F-4D97-AF65-F5344CB8AC3E}">
        <p14:creationId xmlns:p14="http://schemas.microsoft.com/office/powerpoint/2010/main" val="7085876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GB"/>
          </a:p>
        </p:txBody>
      </p:sp>
      <p:sp>
        <p:nvSpPr>
          <p:cNvPr id="3" name="Footer Placeholder 2"/>
          <p:cNvSpPr>
            <a:spLocks noGrp="1"/>
          </p:cNvSpPr>
          <p:nvPr>
            <p:ph type="ftr" sz="quarter" idx="11"/>
          </p:nvPr>
        </p:nvSpPr>
        <p:spPr/>
        <p:txBody>
          <a:bodyPr/>
          <a:lstStyle/>
          <a:p>
            <a:pPr>
              <a:defRPr/>
            </a:pPr>
            <a:endParaRPr lang="en-GB"/>
          </a:p>
        </p:txBody>
      </p:sp>
      <p:sp>
        <p:nvSpPr>
          <p:cNvPr id="4" name="Slide Number Placeholder 3"/>
          <p:cNvSpPr>
            <a:spLocks noGrp="1"/>
          </p:cNvSpPr>
          <p:nvPr>
            <p:ph type="sldNum" sz="quarter" idx="12"/>
          </p:nvPr>
        </p:nvSpPr>
        <p:spPr/>
        <p:txBody>
          <a:bodyPr/>
          <a:lstStyle/>
          <a:p>
            <a:pPr>
              <a:defRPr/>
            </a:pPr>
            <a:fld id="{F9FF8DE7-16E0-4B43-B0D5-E7C3BD390BAC}" type="slidenum">
              <a:rPr lang="en-GB" smtClean="0"/>
              <a:pPr>
                <a:defRPr/>
              </a:pPr>
              <a:t>‹#›</a:t>
            </a:fld>
            <a:endParaRPr lang="en-GB"/>
          </a:p>
        </p:txBody>
      </p:sp>
    </p:spTree>
    <p:extLst>
      <p:ext uri="{BB962C8B-B14F-4D97-AF65-F5344CB8AC3E}">
        <p14:creationId xmlns:p14="http://schemas.microsoft.com/office/powerpoint/2010/main" val="31919051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184147" y="173736"/>
            <a:ext cx="6398514" cy="65105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6765290" y="173736"/>
            <a:ext cx="2194560" cy="651052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972300" y="607392"/>
            <a:ext cx="1823085" cy="1645920"/>
          </a:xfrm>
        </p:spPr>
        <p:txBody>
          <a:bodyPr anchor="b">
            <a:normAutofit/>
          </a:bodyPr>
          <a:lstStyle>
            <a:lvl1pPr algn="l" defTabSz="914400" rtl="0" eaLnBrk="1" latinLnBrk="0" hangingPunct="1">
              <a:lnSpc>
                <a:spcPct val="90000"/>
              </a:lnSpc>
              <a:spcBef>
                <a:spcPct val="0"/>
              </a:spcBef>
              <a:buNone/>
              <a:defRPr lang="en-US" sz="24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68976" y="907143"/>
            <a:ext cx="5428856" cy="5043714"/>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972300" y="2286000"/>
            <a:ext cx="1823085" cy="3505200"/>
          </a:xfrm>
        </p:spPr>
        <p:txBody>
          <a:bodyPr>
            <a:normAutofit/>
          </a:bodyPr>
          <a:lstStyle>
            <a:lvl1pPr marL="0" indent="0">
              <a:lnSpc>
                <a:spcPct val="110000"/>
              </a:lnSpc>
              <a:spcBef>
                <a:spcPts val="800"/>
              </a:spcBef>
              <a:buNone/>
              <a:defRPr sz="13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pPr>
              <a:defRPr/>
            </a:pPr>
            <a:endParaRPr lang="en-GB"/>
          </a:p>
        </p:txBody>
      </p:sp>
      <p:sp>
        <p:nvSpPr>
          <p:cNvPr id="9" name="Footer Placeholder 8"/>
          <p:cNvSpPr>
            <a:spLocks noGrp="1"/>
          </p:cNvSpPr>
          <p:nvPr>
            <p:ph type="ftr" sz="quarter" idx="11"/>
          </p:nvPr>
        </p:nvSpPr>
        <p:spPr/>
        <p:txBody>
          <a:bodyPr/>
          <a:lstStyle>
            <a:lvl1pPr algn="r">
              <a:defRPr/>
            </a:lvl1pPr>
          </a:lstStyle>
          <a:p>
            <a:pPr>
              <a:defRPr/>
            </a:pPr>
            <a:endParaRPr lang="en-GB"/>
          </a:p>
        </p:txBody>
      </p:sp>
      <p:sp>
        <p:nvSpPr>
          <p:cNvPr id="11" name="Slide Number Placeholder 10"/>
          <p:cNvSpPr>
            <a:spLocks noGrp="1"/>
          </p:cNvSpPr>
          <p:nvPr>
            <p:ph type="sldNum" sz="quarter" idx="12"/>
          </p:nvPr>
        </p:nvSpPr>
        <p:spPr>
          <a:xfrm>
            <a:off x="7795258" y="6310086"/>
            <a:ext cx="1097280" cy="274320"/>
          </a:xfrm>
        </p:spPr>
        <p:txBody>
          <a:bodyPr/>
          <a:lstStyle>
            <a:lvl1pPr>
              <a:defRPr>
                <a:solidFill>
                  <a:srgbClr val="FFFFFF"/>
                </a:solidFill>
              </a:defRPr>
            </a:lvl1pPr>
          </a:lstStyle>
          <a:p>
            <a:pPr>
              <a:defRPr/>
            </a:pPr>
            <a:fld id="{1099442D-0705-48D2-8970-78E91DC1BE6D}" type="slidenum">
              <a:rPr lang="en-GB" smtClean="0"/>
              <a:pPr>
                <a:defRPr/>
              </a:pPr>
              <a:t>‹#›</a:t>
            </a:fld>
            <a:endParaRPr lang="en-GB"/>
          </a:p>
        </p:txBody>
      </p:sp>
      <p:sp>
        <p:nvSpPr>
          <p:cNvPr id="12" name="Rectangle 11"/>
          <p:cNvSpPr/>
          <p:nvPr/>
        </p:nvSpPr>
        <p:spPr>
          <a:xfrm>
            <a:off x="6868160" y="274320"/>
            <a:ext cx="1988820" cy="6309360"/>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479284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6765290" y="173736"/>
            <a:ext cx="2194560" cy="651052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972300" y="603504"/>
            <a:ext cx="1824228" cy="1645920"/>
          </a:xfrm>
        </p:spPr>
        <p:txBody>
          <a:bodyPr anchor="b">
            <a:noAutofit/>
          </a:bodyPr>
          <a:lstStyle>
            <a:lvl1pPr algn="l">
              <a:defRPr sz="24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71449" y="173736"/>
            <a:ext cx="6398514" cy="6510528"/>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972300" y="2286000"/>
            <a:ext cx="1824228" cy="3502152"/>
          </a:xfrm>
        </p:spPr>
        <p:txBody>
          <a:bodyPr>
            <a:normAutofit/>
          </a:bodyPr>
          <a:lstStyle>
            <a:lvl1pPr marL="0" indent="0" algn="l">
              <a:lnSpc>
                <a:spcPct val="110000"/>
              </a:lnSpc>
              <a:spcBef>
                <a:spcPts val="800"/>
              </a:spcBef>
              <a:buNone/>
              <a:defRPr sz="13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pPr>
              <a:defRPr/>
            </a:pPr>
            <a:endParaRPr lang="en-GB"/>
          </a:p>
        </p:txBody>
      </p:sp>
      <p:sp>
        <p:nvSpPr>
          <p:cNvPr id="6" name="Footer Placeholder 5"/>
          <p:cNvSpPr>
            <a:spLocks noGrp="1"/>
          </p:cNvSpPr>
          <p:nvPr>
            <p:ph type="ftr" sz="quarter" idx="11"/>
          </p:nvPr>
        </p:nvSpPr>
        <p:spPr/>
        <p:txBody>
          <a:bodyPr/>
          <a:lstStyle>
            <a:lvl1pPr marL="0" algn="r" defTabSz="914400" rtl="0" eaLnBrk="1" latinLnBrk="0" hangingPunct="1">
              <a:defRPr lang="en-US" sz="9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pPr>
              <a:defRPr/>
            </a:pPr>
            <a:endParaRPr lang="en-GB"/>
          </a:p>
        </p:txBody>
      </p:sp>
      <p:sp>
        <p:nvSpPr>
          <p:cNvPr id="7" name="Slide Number Placeholder 6"/>
          <p:cNvSpPr>
            <a:spLocks noGrp="1"/>
          </p:cNvSpPr>
          <p:nvPr>
            <p:ph type="sldNum" sz="quarter" idx="12"/>
          </p:nvPr>
        </p:nvSpPr>
        <p:spPr>
          <a:xfrm>
            <a:off x="7797546" y="6309360"/>
            <a:ext cx="1097280" cy="274320"/>
          </a:xfrm>
        </p:spPr>
        <p:txBody>
          <a:bodyPr/>
          <a:lstStyle>
            <a:lvl1pPr>
              <a:defRPr>
                <a:solidFill>
                  <a:srgbClr val="FFFFFF"/>
                </a:solidFill>
              </a:defRPr>
            </a:lvl1pPr>
          </a:lstStyle>
          <a:p>
            <a:pPr>
              <a:defRPr/>
            </a:pPr>
            <a:fld id="{660024E4-399F-45B6-9BAD-C08DB9100803}" type="slidenum">
              <a:rPr lang="en-GB" smtClean="0"/>
              <a:pPr>
                <a:defRPr/>
              </a:pPr>
              <a:t>‹#›</a:t>
            </a:fld>
            <a:endParaRPr lang="en-GB"/>
          </a:p>
        </p:txBody>
      </p:sp>
      <p:sp>
        <p:nvSpPr>
          <p:cNvPr id="11" name="Rectangle 10"/>
          <p:cNvSpPr/>
          <p:nvPr/>
        </p:nvSpPr>
        <p:spPr>
          <a:xfrm>
            <a:off x="6868160" y="274320"/>
            <a:ext cx="1988820" cy="6309360"/>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5931879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FAE235C0-CF20-4026-85DB-DBACF7542F20}" type="slidenum">
              <a:rPr lang="en-GB" smtClean="0"/>
              <a:pPr>
                <a:defRPr/>
              </a:pPr>
              <a:t>‹#›</a:t>
            </a:fld>
            <a:endParaRPr lang="en-GB"/>
          </a:p>
        </p:txBody>
      </p:sp>
    </p:spTree>
    <p:extLst>
      <p:ext uri="{BB962C8B-B14F-4D97-AF65-F5344CB8AC3E}">
        <p14:creationId xmlns:p14="http://schemas.microsoft.com/office/powerpoint/2010/main" val="45622265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762000"/>
            <a:ext cx="177165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762000"/>
            <a:ext cx="60579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B79EAED4-B9D2-4ABA-A0EC-2E9C5BC05E03}" type="slidenum">
              <a:rPr lang="en-GB" smtClean="0"/>
              <a:pPr>
                <a:defRPr/>
              </a:pPr>
              <a:t>‹#›</a:t>
            </a:fld>
            <a:endParaRPr lang="en-GB"/>
          </a:p>
        </p:txBody>
      </p:sp>
    </p:spTree>
    <p:extLst>
      <p:ext uri="{BB962C8B-B14F-4D97-AF65-F5344CB8AC3E}">
        <p14:creationId xmlns:p14="http://schemas.microsoft.com/office/powerpoint/2010/main" val="429582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F9E07EB-019F-4FCD-990E-BCFAF67CF42A}" type="slidenum">
              <a:rPr lang="en-GB"/>
              <a:pPr>
                <a:defRPr/>
              </a:pPr>
              <a:t>‹#›</a:t>
            </a:fld>
            <a:endParaRPr lang="en-GB"/>
          </a:p>
        </p:txBody>
      </p:sp>
    </p:spTree>
    <p:extLst>
      <p:ext uri="{BB962C8B-B14F-4D97-AF65-F5344CB8AC3E}">
        <p14:creationId xmlns:p14="http://schemas.microsoft.com/office/powerpoint/2010/main" val="2000579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A5EA6EBE-4134-48E7-830A-575A30C23458}" type="slidenum">
              <a:rPr lang="en-GB"/>
              <a:pPr>
                <a:defRPr/>
              </a:pPr>
              <a:t>‹#›</a:t>
            </a:fld>
            <a:endParaRPr lang="en-GB"/>
          </a:p>
        </p:txBody>
      </p:sp>
    </p:spTree>
    <p:extLst>
      <p:ext uri="{BB962C8B-B14F-4D97-AF65-F5344CB8AC3E}">
        <p14:creationId xmlns:p14="http://schemas.microsoft.com/office/powerpoint/2010/main" val="2507609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C571ED39-3DCF-40BB-B0C7-FBB7175F17C6}" type="slidenum">
              <a:rPr lang="en-GB"/>
              <a:pPr>
                <a:defRPr/>
              </a:pPr>
              <a:t>‹#›</a:t>
            </a:fld>
            <a:endParaRPr lang="en-GB"/>
          </a:p>
        </p:txBody>
      </p:sp>
    </p:spTree>
    <p:extLst>
      <p:ext uri="{BB962C8B-B14F-4D97-AF65-F5344CB8AC3E}">
        <p14:creationId xmlns:p14="http://schemas.microsoft.com/office/powerpoint/2010/main" val="4140261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958796E0-B2BE-4D4E-B9B5-F20FAF1974F0}" type="slidenum">
              <a:rPr lang="en-GB"/>
              <a:pPr>
                <a:defRPr/>
              </a:pPr>
              <a:t>‹#›</a:t>
            </a:fld>
            <a:endParaRPr lang="en-GB"/>
          </a:p>
        </p:txBody>
      </p:sp>
    </p:spTree>
    <p:extLst>
      <p:ext uri="{BB962C8B-B14F-4D97-AF65-F5344CB8AC3E}">
        <p14:creationId xmlns:p14="http://schemas.microsoft.com/office/powerpoint/2010/main" val="3900657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F9FF8DE7-16E0-4B43-B0D5-E7C3BD390BAC}" type="slidenum">
              <a:rPr lang="en-GB"/>
              <a:pPr>
                <a:defRPr/>
              </a:pPr>
              <a:t>‹#›</a:t>
            </a:fld>
            <a:endParaRPr lang="en-GB"/>
          </a:p>
        </p:txBody>
      </p:sp>
    </p:spTree>
    <p:extLst>
      <p:ext uri="{BB962C8B-B14F-4D97-AF65-F5344CB8AC3E}">
        <p14:creationId xmlns:p14="http://schemas.microsoft.com/office/powerpoint/2010/main" val="2909875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1099442D-0705-48D2-8970-78E91DC1BE6D}" type="slidenum">
              <a:rPr lang="en-GB"/>
              <a:pPr>
                <a:defRPr/>
              </a:pPr>
              <a:t>‹#›</a:t>
            </a:fld>
            <a:endParaRPr lang="en-GB"/>
          </a:p>
        </p:txBody>
      </p:sp>
    </p:spTree>
    <p:extLst>
      <p:ext uri="{BB962C8B-B14F-4D97-AF65-F5344CB8AC3E}">
        <p14:creationId xmlns:p14="http://schemas.microsoft.com/office/powerpoint/2010/main" val="30325007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660024E4-399F-45B6-9BAD-C08DB9100803}" type="slidenum">
              <a:rPr lang="en-GB"/>
              <a:pPr>
                <a:defRPr/>
              </a:pPr>
              <a:t>‹#›</a:t>
            </a:fld>
            <a:endParaRPr lang="en-GB"/>
          </a:p>
        </p:txBody>
      </p:sp>
    </p:spTree>
    <p:extLst>
      <p:ext uri="{BB962C8B-B14F-4D97-AF65-F5344CB8AC3E}">
        <p14:creationId xmlns:p14="http://schemas.microsoft.com/office/powerpoint/2010/main" val="4095777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100"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GB"/>
          </a:p>
        </p:txBody>
      </p:sp>
      <p:sp>
        <p:nvSpPr>
          <p:cNvPr id="4101"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a:p>
        </p:txBody>
      </p:sp>
      <p:sp>
        <p:nvSpPr>
          <p:cNvPr id="4102"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445F5369-8C50-48FE-BC82-537DC25DCBA0}" type="slidenum">
              <a:rPr lang="en-GB"/>
              <a:pPr>
                <a:defRPr/>
              </a:pPr>
              <a:t>‹#›</a:t>
            </a:fld>
            <a:endParaRPr lang="en-GB"/>
          </a:p>
        </p:txBody>
      </p:sp>
      <p:sp>
        <p:nvSpPr>
          <p:cNvPr id="1031" name="Rectangle 7"/>
          <p:cNvSpPr>
            <a:spLocks noChangeArrowheads="1"/>
          </p:cNvSpPr>
          <p:nvPr/>
        </p:nvSpPr>
        <p:spPr bwMode="auto">
          <a:xfrm>
            <a:off x="0" y="0"/>
            <a:ext cx="9144000" cy="381000"/>
          </a:xfrm>
          <a:prstGeom prst="rect">
            <a:avLst/>
          </a:prstGeom>
          <a:solidFill>
            <a:srgbClr val="008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a:p>
        </p:txBody>
      </p:sp>
      <p:sp>
        <p:nvSpPr>
          <p:cNvPr id="1032" name="Text Box 8"/>
          <p:cNvSpPr txBox="1">
            <a:spLocks noChangeArrowheads="1"/>
          </p:cNvSpPr>
          <p:nvPr/>
        </p:nvSpPr>
        <p:spPr bwMode="auto">
          <a:xfrm>
            <a:off x="0" y="76200"/>
            <a:ext cx="914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defRPr/>
            </a:pPr>
            <a:r>
              <a:rPr lang="en-GB" sz="1200" b="1">
                <a:solidFill>
                  <a:schemeClr val="bg1"/>
                </a:solidFill>
              </a:rPr>
              <a:t>Warwickshire County Council</a:t>
            </a:r>
          </a:p>
        </p:txBody>
      </p:sp>
      <p:pic>
        <p:nvPicPr>
          <p:cNvPr id="1033" name="Picture 9" descr="WCCLogo"/>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28600" y="6151563"/>
            <a:ext cx="10604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Line 10"/>
          <p:cNvSpPr>
            <a:spLocks noChangeShapeType="1"/>
          </p:cNvSpPr>
          <p:nvPr/>
        </p:nvSpPr>
        <p:spPr bwMode="auto">
          <a:xfrm>
            <a:off x="228600" y="6019800"/>
            <a:ext cx="8763000"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 bg1="lt1" tx1="dk1" bg2="lt2" tx2="dk2" accent1="accent1" accent2="accent2" accent3="accent3" accent4="accent4" accent5="accent5" accent6="accent6" hlink="hlink" folHlink="folHlink"/>
  <p:sldLayoutIdLst>
    <p:sldLayoutId id="2147484112" r:id="rId1"/>
    <p:sldLayoutId id="2147484102" r:id="rId2"/>
    <p:sldLayoutId id="2147484103" r:id="rId3"/>
    <p:sldLayoutId id="2147484104" r:id="rId4"/>
    <p:sldLayoutId id="2147484105" r:id="rId5"/>
    <p:sldLayoutId id="2147484106" r:id="rId6"/>
    <p:sldLayoutId id="2147484107" r:id="rId7"/>
    <p:sldLayoutId id="2147484108" r:id="rId8"/>
    <p:sldLayoutId id="2147484109" r:id="rId9"/>
    <p:sldLayoutId id="2147484110" r:id="rId10"/>
    <p:sldLayoutId id="2147484111" r:id="rId11"/>
    <p:sldLayoutId id="2147484113" r:id="rId12"/>
    <p:sldLayoutId id="2147484114"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176022" y="173736"/>
            <a:ext cx="8791956" cy="6510528"/>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731520" y="642594"/>
            <a:ext cx="768096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31520" y="2103120"/>
            <a:ext cx="768096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34768" y="6309360"/>
            <a:ext cx="2057400" cy="274320"/>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pPr>
              <a:defRPr/>
            </a:pPr>
            <a:endParaRPr lang="en-GB"/>
          </a:p>
        </p:txBody>
      </p:sp>
      <p:sp>
        <p:nvSpPr>
          <p:cNvPr id="5" name="Footer Placeholder 4"/>
          <p:cNvSpPr>
            <a:spLocks noGrp="1"/>
          </p:cNvSpPr>
          <p:nvPr>
            <p:ph type="ftr" sz="quarter" idx="3"/>
          </p:nvPr>
        </p:nvSpPr>
        <p:spPr>
          <a:xfrm>
            <a:off x="2596896" y="6309360"/>
            <a:ext cx="3950208" cy="274320"/>
          </a:xfrm>
          <a:prstGeom prst="rect">
            <a:avLst/>
          </a:prstGeom>
        </p:spPr>
        <p:txBody>
          <a:bodyPr vert="horz" lIns="91440" tIns="45720" rIns="91440" bIns="45720" rtlCol="0" anchor="b"/>
          <a:lstStyle>
            <a:lvl1pPr algn="ctr">
              <a:defRPr sz="900">
                <a:solidFill>
                  <a:schemeClr val="tx1">
                    <a:lumMod val="75000"/>
                    <a:lumOff val="25000"/>
                  </a:schemeClr>
                </a:solidFill>
              </a:defRPr>
            </a:lvl1pPr>
          </a:lstStyle>
          <a:p>
            <a:pPr>
              <a:defRPr/>
            </a:pPr>
            <a:endParaRPr lang="en-GB"/>
          </a:p>
        </p:txBody>
      </p:sp>
      <p:sp>
        <p:nvSpPr>
          <p:cNvPr id="6" name="Slide Number Placeholder 5"/>
          <p:cNvSpPr>
            <a:spLocks noGrp="1"/>
          </p:cNvSpPr>
          <p:nvPr>
            <p:ph type="sldNum" sz="quarter" idx="4"/>
          </p:nvPr>
        </p:nvSpPr>
        <p:spPr>
          <a:xfrm>
            <a:off x="7823382" y="6309360"/>
            <a:ext cx="1097280" cy="274320"/>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pPr>
              <a:defRPr/>
            </a:pPr>
            <a:fld id="{445F5369-8C50-48FE-BC82-537DC25DCBA0}" type="slidenum">
              <a:rPr lang="en-GB" smtClean="0"/>
              <a:pPr>
                <a:defRPr/>
              </a:pPr>
              <a:t>‹#›</a:t>
            </a:fld>
            <a:endParaRPr lang="en-GB"/>
          </a:p>
        </p:txBody>
      </p:sp>
    </p:spTree>
    <p:extLst>
      <p:ext uri="{BB962C8B-B14F-4D97-AF65-F5344CB8AC3E}">
        <p14:creationId xmlns:p14="http://schemas.microsoft.com/office/powerpoint/2010/main" val="2117197830"/>
      </p:ext>
    </p:extLst>
  </p:cSld>
  <p:clrMap bg1="lt1" tx1="dk1" bg2="lt2" tx2="dk2" accent1="accent1" accent2="accent2" accent3="accent3" accent4="accent4" accent5="accent5" accent6="accent6" hlink="hlink" folHlink="folHlink"/>
  <p:sldLayoutIdLst>
    <p:sldLayoutId id="2147484128" r:id="rId1"/>
    <p:sldLayoutId id="2147484129" r:id="rId2"/>
    <p:sldLayoutId id="2147484130" r:id="rId3"/>
    <p:sldLayoutId id="2147484131" r:id="rId4"/>
    <p:sldLayoutId id="2147484132" r:id="rId5"/>
    <p:sldLayoutId id="2147484133" r:id="rId6"/>
    <p:sldLayoutId id="2147484134" r:id="rId7"/>
    <p:sldLayoutId id="2147484135" r:id="rId8"/>
    <p:sldLayoutId id="2147484136" r:id="rId9"/>
    <p:sldLayoutId id="2147484137" r:id="rId10"/>
    <p:sldLayoutId id="2147484138" r:id="rId11"/>
  </p:sldLayoutIdLst>
  <p:txStyles>
    <p:titleStyle>
      <a:lvl1pPr algn="l" defTabSz="914400" rtl="0" eaLnBrk="1" latinLnBrk="0" hangingPunct="1">
        <a:lnSpc>
          <a:spcPct val="90000"/>
        </a:lnSpc>
        <a:spcBef>
          <a:spcPct val="0"/>
        </a:spcBef>
        <a:buNone/>
        <a:defRPr lang="en-US" sz="40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3" Type="http://schemas.openxmlformats.org/officeDocument/2006/relationships/hyperlink" Target="mailto:insight@warwickshire.gov.uk" TargetMode="External"/><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3" Type="http://schemas.openxmlformats.org/officeDocument/2006/relationships/hyperlink" Target="https://www.gov.uk/government/news/changes-to-key-stage-2-assessment-dates-in-2023" TargetMode="External"/><Relationship Id="rId2" Type="http://schemas.openxmlformats.org/officeDocument/2006/relationships/notesSlide" Target="../notesSlides/notesSlide17.xml"/><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3" Type="http://schemas.openxmlformats.org/officeDocument/2006/relationships/hyperlink" Target="https://www.gov.uk/government/publications/2023-key-stage-2-assessment-and-reporting-arrangements-ara" TargetMode="External"/><Relationship Id="rId2" Type="http://schemas.openxmlformats.org/officeDocument/2006/relationships/notesSlide" Target="../notesSlides/notesSlide18.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3" Type="http://schemas.openxmlformats.org/officeDocument/2006/relationships/hyperlink" Target="https://www.primaryassessmentgateway.education.gov.uk/" TargetMode="External"/><Relationship Id="rId2" Type="http://schemas.openxmlformats.org/officeDocument/2006/relationships/notesSlide" Target="../notesSlides/notesSlide19.xml"/><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5.xml"/><Relationship Id="rId1" Type="http://schemas.openxmlformats.org/officeDocument/2006/relationships/slideLayout" Target="../slideLayouts/slideLayout15.xml"/><Relationship Id="rId5" Type="http://schemas.openxmlformats.org/officeDocument/2006/relationships/image" Target="../media/image14.png"/><Relationship Id="rId4" Type="http://schemas.openxmlformats.org/officeDocument/2006/relationships/image" Target="../media/image13.png"/></Relationships>
</file>

<file path=ppt/slides/_rels/slide2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6.xml"/><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7.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9.xml"/><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1458454" y="1914004"/>
            <a:ext cx="6514430" cy="1511970"/>
          </a:xfrm>
        </p:spPr>
        <p:txBody>
          <a:bodyPr/>
          <a:lstStyle/>
          <a:p>
            <a:pPr eaLnBrk="1" hangingPunct="1"/>
            <a:r>
              <a:rPr lang="en-GB" altLang="en-US" sz="5400" b="1" dirty="0">
                <a:solidFill>
                  <a:schemeClr val="tx1"/>
                </a:solidFill>
                <a:latin typeface="Arial Rounded MT Bold" pitchFamily="34" charset="0"/>
              </a:rPr>
              <a:t>Key Stage </a:t>
            </a:r>
            <a:br>
              <a:rPr lang="en-GB" altLang="en-US" sz="5400" b="1" dirty="0">
                <a:solidFill>
                  <a:schemeClr val="tx1"/>
                </a:solidFill>
                <a:latin typeface="Arial Rounded MT Bold" pitchFamily="34" charset="0"/>
              </a:rPr>
            </a:br>
            <a:r>
              <a:rPr lang="en-GB" altLang="en-US" sz="5400" b="1" dirty="0">
                <a:solidFill>
                  <a:schemeClr val="tx1"/>
                </a:solidFill>
                <a:latin typeface="Arial Rounded MT Bold" pitchFamily="34" charset="0"/>
              </a:rPr>
              <a:t>2023</a:t>
            </a:r>
            <a:endParaRPr lang="en-GB" altLang="en-US" sz="4800" b="1" dirty="0">
              <a:solidFill>
                <a:schemeClr val="tx1"/>
              </a:solidFill>
              <a:latin typeface="Arial Rounded MT Bold" pitchFamily="34" charset="0"/>
            </a:endParaRPr>
          </a:p>
        </p:txBody>
      </p:sp>
      <p:sp>
        <p:nvSpPr>
          <p:cNvPr id="5123" name="Rectangle 3"/>
          <p:cNvSpPr>
            <a:spLocks noGrp="1" noChangeArrowheads="1"/>
          </p:cNvSpPr>
          <p:nvPr>
            <p:ph type="subTitle" idx="1"/>
          </p:nvPr>
        </p:nvSpPr>
        <p:spPr>
          <a:xfrm>
            <a:off x="1979613" y="3425974"/>
            <a:ext cx="5472112" cy="1875234"/>
          </a:xfrm>
        </p:spPr>
        <p:txBody>
          <a:bodyPr>
            <a:normAutofit lnSpcReduction="10000"/>
          </a:bodyPr>
          <a:lstStyle/>
          <a:p>
            <a:pPr eaLnBrk="1" hangingPunct="1">
              <a:lnSpc>
                <a:spcPct val="90000"/>
              </a:lnSpc>
              <a:spcBef>
                <a:spcPct val="0"/>
              </a:spcBef>
            </a:pPr>
            <a:endParaRPr lang="en-GB" altLang="en-US" b="1" dirty="0">
              <a:latin typeface="Arial Rounded MT Bold" pitchFamily="34" charset="0"/>
            </a:endParaRPr>
          </a:p>
          <a:p>
            <a:pPr eaLnBrk="1" hangingPunct="1">
              <a:lnSpc>
                <a:spcPct val="90000"/>
              </a:lnSpc>
              <a:spcBef>
                <a:spcPct val="0"/>
              </a:spcBef>
            </a:pPr>
            <a:r>
              <a:rPr lang="en-GB" altLang="en-US" sz="2800" b="1" dirty="0">
                <a:latin typeface="Arial Rounded MT Bold" pitchFamily="34" charset="0"/>
              </a:rPr>
              <a:t>Presented by</a:t>
            </a:r>
          </a:p>
          <a:p>
            <a:pPr eaLnBrk="1" hangingPunct="1">
              <a:lnSpc>
                <a:spcPct val="90000"/>
              </a:lnSpc>
              <a:spcBef>
                <a:spcPct val="0"/>
              </a:spcBef>
            </a:pPr>
            <a:endParaRPr lang="en-GB" altLang="en-US" sz="2800" b="1" dirty="0">
              <a:latin typeface="Arial Rounded MT Bold" pitchFamily="34" charset="0"/>
            </a:endParaRPr>
          </a:p>
          <a:p>
            <a:pPr eaLnBrk="1" hangingPunct="1">
              <a:lnSpc>
                <a:spcPct val="90000"/>
              </a:lnSpc>
              <a:spcBef>
                <a:spcPct val="0"/>
              </a:spcBef>
            </a:pPr>
            <a:r>
              <a:rPr lang="en-GB" altLang="en-US" sz="2800" b="1" dirty="0">
                <a:latin typeface="Arial Rounded MT Bold" pitchFamily="34" charset="0"/>
              </a:rPr>
              <a:t>Yvonne Callaghan</a:t>
            </a:r>
          </a:p>
          <a:p>
            <a:pPr eaLnBrk="1" hangingPunct="1">
              <a:lnSpc>
                <a:spcPct val="90000"/>
              </a:lnSpc>
              <a:spcBef>
                <a:spcPct val="0"/>
              </a:spcBef>
            </a:pPr>
            <a:endParaRPr lang="en-GB" altLang="en-US" sz="800" b="1" dirty="0">
              <a:latin typeface="Arial Rounded MT Bold" pitchFamily="34" charset="0"/>
            </a:endParaRPr>
          </a:p>
          <a:p>
            <a:pPr eaLnBrk="1" hangingPunct="1">
              <a:lnSpc>
                <a:spcPct val="90000"/>
              </a:lnSpc>
              <a:spcBef>
                <a:spcPct val="0"/>
              </a:spcBef>
            </a:pPr>
            <a:r>
              <a:rPr lang="en-GB" altLang="en-US" sz="2800" b="1" dirty="0">
                <a:latin typeface="Arial Rounded MT Bold" pitchFamily="34" charset="0"/>
              </a:rPr>
              <a:t>ICT Development Service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461256"/>
            <a:ext cx="8229600" cy="750912"/>
          </a:xfrm>
        </p:spPr>
        <p:txBody>
          <a:bodyPr>
            <a:normAutofit fontScale="90000"/>
          </a:bodyPr>
          <a:lstStyle/>
          <a:p>
            <a:pPr algn="ctr"/>
            <a:r>
              <a:rPr lang="en-US" altLang="en-US" sz="4400" b="1" dirty="0">
                <a:latin typeface="Arial Rounded MT Bold" pitchFamily="34" charset="0"/>
              </a:rPr>
              <a:t>Note to Academies / Free Schools</a:t>
            </a:r>
            <a:endParaRPr lang="en-GB" altLang="en-US" sz="3100" dirty="0"/>
          </a:p>
        </p:txBody>
      </p:sp>
      <p:sp>
        <p:nvSpPr>
          <p:cNvPr id="9219" name="Content Placeholder 2"/>
          <p:cNvSpPr>
            <a:spLocks noGrp="1"/>
          </p:cNvSpPr>
          <p:nvPr>
            <p:ph idx="1"/>
          </p:nvPr>
        </p:nvSpPr>
        <p:spPr>
          <a:xfrm>
            <a:off x="608810" y="1412776"/>
            <a:ext cx="8064128" cy="4824437"/>
          </a:xfrm>
        </p:spPr>
        <p:txBody>
          <a:bodyPr>
            <a:normAutofit fontScale="25000" lnSpcReduction="20000"/>
          </a:bodyPr>
          <a:lstStyle/>
          <a:p>
            <a:pPr marL="0" indent="0" algn="just">
              <a:buFontTx/>
              <a:buNone/>
            </a:pPr>
            <a:endParaRPr lang="en-GB" altLang="en-US" sz="1000" b="1" u="sng" dirty="0">
              <a:latin typeface="Arial Rounded MT Bold" panose="020F0704030504030204" pitchFamily="34" charset="0"/>
            </a:endParaRPr>
          </a:p>
          <a:p>
            <a:pPr algn="just">
              <a:buFont typeface="Arial" panose="020B0604020202020204" pitchFamily="34" charset="0"/>
              <a:buChar char="•"/>
            </a:pPr>
            <a:r>
              <a:rPr lang="en-US" sz="8000" dirty="0">
                <a:latin typeface="Arial Rounded MT Bold" panose="020F0704030504030204" pitchFamily="34" charset="0"/>
                <a:cs typeface="Arial" panose="020B0604020202020204" pitchFamily="34" charset="0"/>
              </a:rPr>
              <a:t>Academies, whether or not, have nominated Warwickshire County Council to be their monitoring/moderation LA for 2023, will still need to upload their </a:t>
            </a:r>
            <a:r>
              <a:rPr lang="en-US" sz="8000" b="1" dirty="0">
                <a:latin typeface="Arial Rounded MT Bold" panose="020F0704030504030204" pitchFamily="34" charset="0"/>
                <a:cs typeface="Arial" panose="020B0604020202020204" pitchFamily="34" charset="0"/>
              </a:rPr>
              <a:t>EYFS, Phonics 1, Phonics 2 and Key Stage 1 </a:t>
            </a:r>
            <a:r>
              <a:rPr lang="en-US" sz="8000" dirty="0">
                <a:latin typeface="Arial Rounded MT Bold" panose="020F0704030504030204" pitchFamily="34" charset="0"/>
                <a:cs typeface="Arial" panose="020B0604020202020204" pitchFamily="34" charset="0"/>
              </a:rPr>
              <a:t>results using the guidance available to </a:t>
            </a:r>
            <a:r>
              <a:rPr lang="en-US" sz="8000" b="1" dirty="0">
                <a:latin typeface="Arial Rounded MT Bold" panose="020F0704030504030204" pitchFamily="34" charset="0"/>
                <a:cs typeface="Arial" panose="020B0604020202020204" pitchFamily="34" charset="0"/>
              </a:rPr>
              <a:t>Warwickshire County Council</a:t>
            </a:r>
            <a:r>
              <a:rPr lang="en-US" sz="8000" dirty="0">
                <a:latin typeface="Arial Rounded MT Bold" panose="020F0704030504030204" pitchFamily="34" charset="0"/>
                <a:cs typeface="Arial" panose="020B0604020202020204" pitchFamily="34" charset="0"/>
              </a:rPr>
              <a:t> to complete data checks before submission to the DfE</a:t>
            </a:r>
            <a:endParaRPr lang="en-GB" sz="8000" dirty="0">
              <a:latin typeface="Arial Rounded MT Bold" panose="020F0704030504030204" pitchFamily="34" charset="0"/>
              <a:cs typeface="Arial" panose="020B0604020202020204" pitchFamily="34" charset="0"/>
            </a:endParaRPr>
          </a:p>
          <a:p>
            <a:pPr marL="0" indent="0" algn="just">
              <a:buNone/>
            </a:pPr>
            <a:r>
              <a:rPr lang="en-US" sz="8000" b="1" i="1" dirty="0">
                <a:solidFill>
                  <a:srgbClr val="0070C0"/>
                </a:solidFill>
                <a:latin typeface="Arial Rounded MT Bold" panose="020F0704030504030204" pitchFamily="34" charset="0"/>
                <a:cs typeface="Arial" panose="020B0604020202020204" pitchFamily="34" charset="0"/>
              </a:rPr>
              <a:t>   </a:t>
            </a:r>
            <a:r>
              <a:rPr lang="en-US" sz="8000" b="1" i="1" u="sng" dirty="0">
                <a:solidFill>
                  <a:srgbClr val="0070C0"/>
                </a:solidFill>
                <a:latin typeface="Arial Rounded MT Bold" panose="020F0704030504030204" pitchFamily="34" charset="0"/>
                <a:cs typeface="Arial" panose="020B0604020202020204" pitchFamily="34" charset="0"/>
              </a:rPr>
              <a:t>https://apps.warwickshire.gov.uk/SchoolUpload/</a:t>
            </a:r>
            <a:endParaRPr lang="en-GB" sz="8000" b="1" dirty="0">
              <a:solidFill>
                <a:srgbClr val="0070C0"/>
              </a:solidFill>
              <a:latin typeface="Arial Rounded MT Bold" panose="020F0704030504030204" pitchFamily="34" charset="0"/>
              <a:cs typeface="Arial" panose="020B0604020202020204" pitchFamily="34" charset="0"/>
            </a:endParaRPr>
          </a:p>
          <a:p>
            <a:pPr algn="just">
              <a:buFont typeface="Arial" panose="020B0604020202020204" pitchFamily="34" charset="0"/>
              <a:buChar char="•"/>
            </a:pPr>
            <a:endParaRPr lang="en-GB" sz="8000" dirty="0">
              <a:latin typeface="Arial Rounded MT Bold" panose="020F0704030504030204" pitchFamily="34" charset="0"/>
              <a:cs typeface="Arial" panose="020B0604020202020204" pitchFamily="34" charset="0"/>
            </a:endParaRPr>
          </a:p>
          <a:p>
            <a:pPr algn="just">
              <a:buFont typeface="Arial" panose="020B0604020202020204" pitchFamily="34" charset="0"/>
              <a:buChar char="•"/>
            </a:pPr>
            <a:r>
              <a:rPr lang="en-US" sz="8000" dirty="0">
                <a:latin typeface="Arial Rounded MT Bold" panose="020F0704030504030204" pitchFamily="34" charset="0"/>
                <a:cs typeface="Arial" panose="020B0604020202020204" pitchFamily="34" charset="0"/>
              </a:rPr>
              <a:t>This system is used termly to upload the School Census files to the LA.  Any difficulties at all with uploading the file, please email: </a:t>
            </a:r>
            <a:r>
              <a:rPr lang="en-US" sz="8000" b="1" dirty="0">
                <a:solidFill>
                  <a:srgbClr val="0070C0"/>
                </a:solidFill>
                <a:latin typeface="Arial Rounded MT Bold" panose="020F0704030504030204" pitchFamily="34" charset="0"/>
                <a:cs typeface="Arial" panose="020B0604020202020204" pitchFamily="34" charset="0"/>
              </a:rPr>
              <a:t>businessintelligence</a:t>
            </a:r>
            <a:r>
              <a:rPr lang="en-US" sz="8000" b="1" dirty="0">
                <a:solidFill>
                  <a:srgbClr val="0070C0"/>
                </a:solidFill>
                <a:latin typeface="Arial Rounded MT Bold" panose="020F070403050403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@warwickshire.gov.uk</a:t>
            </a:r>
            <a:endParaRPr lang="en-GB" sz="8000" b="1" dirty="0">
              <a:solidFill>
                <a:srgbClr val="0070C0"/>
              </a:solidFill>
              <a:latin typeface="Arial Rounded MT Bold" panose="020F0704030504030204" pitchFamily="34" charset="0"/>
              <a:cs typeface="Arial" panose="020B0604020202020204" pitchFamily="34" charset="0"/>
            </a:endParaRPr>
          </a:p>
          <a:p>
            <a:pPr algn="just">
              <a:buFont typeface="Arial" panose="020B0604020202020204" pitchFamily="34" charset="0"/>
              <a:buChar char="•"/>
            </a:pPr>
            <a:endParaRPr lang="en-GB" sz="8000" dirty="0">
              <a:latin typeface="Arial Rounded MT Bold" panose="020F0704030504030204" pitchFamily="34" charset="0"/>
              <a:cs typeface="Arial" panose="020B0604020202020204" pitchFamily="34" charset="0"/>
            </a:endParaRPr>
          </a:p>
          <a:p>
            <a:pPr algn="just">
              <a:buFont typeface="Arial" panose="020B0604020202020204" pitchFamily="34" charset="0"/>
              <a:buChar char="•"/>
            </a:pPr>
            <a:r>
              <a:rPr lang="en-US" sz="8000" b="1" dirty="0">
                <a:latin typeface="Arial Rounded MT Bold" panose="020F0704030504030204" pitchFamily="34" charset="0"/>
                <a:cs typeface="Arial" panose="020B0604020202020204" pitchFamily="34" charset="0"/>
              </a:rPr>
              <a:t>Key Stage 2 </a:t>
            </a:r>
            <a:r>
              <a:rPr lang="en-US" sz="8000" dirty="0">
                <a:latin typeface="Arial Rounded MT Bold" panose="020F0704030504030204" pitchFamily="34" charset="0"/>
                <a:cs typeface="Arial" panose="020B0604020202020204" pitchFamily="34" charset="0"/>
              </a:rPr>
              <a:t>results should be uploaded to the </a:t>
            </a:r>
            <a:r>
              <a:rPr lang="en-US" sz="8000" b="1" u="sng" dirty="0">
                <a:latin typeface="Arial Rounded MT Bold" panose="020F0704030504030204" pitchFamily="34" charset="0"/>
                <a:cs typeface="Arial" panose="020B0604020202020204" pitchFamily="34" charset="0"/>
              </a:rPr>
              <a:t>Primary Assessment Gateway </a:t>
            </a:r>
          </a:p>
          <a:p>
            <a:pPr marL="0" indent="0" algn="just">
              <a:buNone/>
            </a:pPr>
            <a:r>
              <a:rPr lang="en-US" sz="8000" b="1" i="1" dirty="0">
                <a:solidFill>
                  <a:srgbClr val="0070C0"/>
                </a:solidFill>
                <a:latin typeface="Arial Rounded MT Bold" panose="020F0704030504030204" pitchFamily="34" charset="0"/>
                <a:cs typeface="Arial" panose="020B0604020202020204" pitchFamily="34" charset="0"/>
              </a:rPr>
              <a:t>  </a:t>
            </a:r>
            <a:r>
              <a:rPr lang="en-US" sz="8000" b="1" i="1" u="sng" dirty="0">
                <a:solidFill>
                  <a:srgbClr val="0070C0"/>
                </a:solidFill>
                <a:latin typeface="Arial Rounded MT Bold" panose="020F0704030504030204" pitchFamily="34" charset="0"/>
                <a:cs typeface="Arial" panose="020B0604020202020204" pitchFamily="34" charset="0"/>
              </a:rPr>
              <a:t>https://www.primaryassessmentgateway.education.gov.uk</a:t>
            </a:r>
            <a:endParaRPr lang="en-GB" sz="8000" u="sng" dirty="0">
              <a:solidFill>
                <a:srgbClr val="0070C0"/>
              </a:solidFill>
              <a:latin typeface="Arial Rounded MT Bold" panose="020F0704030504030204" pitchFamily="34" charset="0"/>
              <a:cs typeface="Arial" panose="020B0604020202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4" y="260648"/>
            <a:ext cx="8229600" cy="894928"/>
          </a:xfrm>
        </p:spPr>
        <p:txBody>
          <a:bodyPr>
            <a:normAutofit fontScale="90000"/>
          </a:bodyPr>
          <a:lstStyle/>
          <a:p>
            <a:pPr algn="ctr"/>
            <a:r>
              <a:rPr lang="en-US" altLang="en-US" sz="4400" b="1" dirty="0">
                <a:latin typeface="Arial Rounded MT Bold" pitchFamily="34" charset="0"/>
              </a:rPr>
              <a:t>Note to Academies / Free Schools </a:t>
            </a:r>
            <a:endParaRPr lang="en-GB" dirty="0"/>
          </a:p>
        </p:txBody>
      </p:sp>
      <p:sp>
        <p:nvSpPr>
          <p:cNvPr id="2" name="Content Placeholder 1"/>
          <p:cNvSpPr>
            <a:spLocks noGrp="1"/>
          </p:cNvSpPr>
          <p:nvPr>
            <p:ph idx="1"/>
          </p:nvPr>
        </p:nvSpPr>
        <p:spPr>
          <a:xfrm>
            <a:off x="611560" y="1268760"/>
            <a:ext cx="8075240" cy="4827240"/>
          </a:xfrm>
        </p:spPr>
        <p:txBody>
          <a:bodyPr>
            <a:normAutofit/>
          </a:bodyPr>
          <a:lstStyle/>
          <a:p>
            <a:pPr marL="0" indent="0" algn="just">
              <a:spcBef>
                <a:spcPts val="0"/>
              </a:spcBef>
              <a:buNone/>
            </a:pPr>
            <a:r>
              <a:rPr lang="en-GB" sz="2400" b="1" dirty="0">
                <a:latin typeface="Arial Rounded MT Bold" panose="020F0704030504030204" pitchFamily="34" charset="0"/>
              </a:rPr>
              <a:t>May Summer School Census </a:t>
            </a:r>
            <a:r>
              <a:rPr lang="en-GB" sz="2400" b="1" dirty="0">
                <a:solidFill>
                  <a:srgbClr val="FF0000"/>
                </a:solidFill>
                <a:latin typeface="Arial Rounded MT Bold" panose="020F0704030504030204" pitchFamily="34" charset="0"/>
              </a:rPr>
              <a:t>18</a:t>
            </a:r>
            <a:r>
              <a:rPr lang="en-GB" sz="2400" b="1" baseline="30000" dirty="0">
                <a:solidFill>
                  <a:srgbClr val="FF0000"/>
                </a:solidFill>
                <a:latin typeface="Arial Rounded MT Bold" panose="020F0704030504030204" pitchFamily="34" charset="0"/>
              </a:rPr>
              <a:t>th</a:t>
            </a:r>
            <a:r>
              <a:rPr lang="en-GB" sz="2400" b="1" dirty="0">
                <a:solidFill>
                  <a:srgbClr val="FF0000"/>
                </a:solidFill>
                <a:latin typeface="Arial Rounded MT Bold" panose="020F0704030504030204" pitchFamily="34" charset="0"/>
              </a:rPr>
              <a:t> May 2023 </a:t>
            </a:r>
            <a:r>
              <a:rPr lang="en-GB" sz="2400" b="1" dirty="0">
                <a:latin typeface="Arial Rounded MT Bold" panose="020F0704030504030204" pitchFamily="34" charset="0"/>
              </a:rPr>
              <a:t>– Request from the Assessment Unit:</a:t>
            </a:r>
          </a:p>
          <a:p>
            <a:pPr marL="0" indent="0" algn="just">
              <a:spcBef>
                <a:spcPts val="0"/>
              </a:spcBef>
              <a:buNone/>
            </a:pPr>
            <a:endParaRPr lang="en-GB" sz="2400" b="1" dirty="0">
              <a:latin typeface="Arial Rounded MT Bold" panose="020F0704030504030204" pitchFamily="34" charset="0"/>
            </a:endParaRPr>
          </a:p>
          <a:p>
            <a:pPr algn="just">
              <a:spcBef>
                <a:spcPts val="0"/>
              </a:spcBef>
              <a:buFont typeface="Arial" panose="020B0604020202020204" pitchFamily="34" charset="0"/>
              <a:buChar char="•"/>
            </a:pPr>
            <a:r>
              <a:rPr lang="en-US" sz="2400" dirty="0">
                <a:latin typeface="Arial Rounded MT Bold" panose="020F0704030504030204" pitchFamily="34" charset="0"/>
              </a:rPr>
              <a:t>Academies and Free schools have a different submission date that they can submit their census data.  However, the census is still undertaken on Thursday 18</a:t>
            </a:r>
            <a:r>
              <a:rPr lang="en-US" sz="2400" baseline="30000" dirty="0">
                <a:latin typeface="Arial Rounded MT Bold" panose="020F0704030504030204" pitchFamily="34" charset="0"/>
              </a:rPr>
              <a:t>th</a:t>
            </a:r>
            <a:r>
              <a:rPr lang="en-US" sz="2400" dirty="0">
                <a:latin typeface="Arial Rounded MT Bold" panose="020F0704030504030204" pitchFamily="34" charset="0"/>
              </a:rPr>
              <a:t> May.  </a:t>
            </a:r>
          </a:p>
          <a:p>
            <a:pPr algn="just">
              <a:spcBef>
                <a:spcPts val="0"/>
              </a:spcBef>
              <a:buFont typeface="Arial" panose="020B0604020202020204" pitchFamily="34" charset="0"/>
              <a:buChar char="•"/>
            </a:pPr>
            <a:endParaRPr lang="en-US" sz="2400" dirty="0">
              <a:latin typeface="Arial Rounded MT Bold" panose="020F0704030504030204" pitchFamily="34" charset="0"/>
            </a:endParaRPr>
          </a:p>
          <a:p>
            <a:pPr algn="just">
              <a:spcBef>
                <a:spcPts val="0"/>
              </a:spcBef>
              <a:buFont typeface="Arial" panose="020B0604020202020204" pitchFamily="34" charset="0"/>
              <a:buChar char="•"/>
            </a:pPr>
            <a:r>
              <a:rPr lang="en-US" sz="2400" dirty="0">
                <a:latin typeface="Arial Rounded MT Bold" panose="020F0704030504030204" pitchFamily="34" charset="0"/>
              </a:rPr>
              <a:t>It would enormously benefit the Assessment Teams data checking if Academies and Free schools would be willing to submit their census data on the same day as maintained schools.</a:t>
            </a:r>
            <a:endParaRPr lang="en-GB" sz="2400" dirty="0">
              <a:latin typeface="Arial Rounded MT Bold" panose="020F0704030504030204" pitchFamily="34" charset="0"/>
            </a:endParaRPr>
          </a:p>
          <a:p>
            <a:pPr>
              <a:spcBef>
                <a:spcPts val="0"/>
              </a:spcBef>
            </a:pPr>
            <a:endParaRPr lang="en-US" dirty="0">
              <a:latin typeface="Arial Rounded MT Bold" panose="020F0704030504030204" pitchFamily="34" charset="0"/>
            </a:endParaRPr>
          </a:p>
          <a:p>
            <a:pPr marL="0" indent="0">
              <a:spcBef>
                <a:spcPts val="0"/>
              </a:spcBef>
              <a:buNone/>
            </a:pPr>
            <a:endParaRPr lang="en-US" sz="1100" dirty="0">
              <a:latin typeface="Arial Rounded MT Bold" panose="020F0704030504030204" pitchFamily="34" charset="0"/>
            </a:endParaRPr>
          </a:p>
        </p:txBody>
      </p:sp>
    </p:spTree>
    <p:extLst>
      <p:ext uri="{BB962C8B-B14F-4D97-AF65-F5344CB8AC3E}">
        <p14:creationId xmlns:p14="http://schemas.microsoft.com/office/powerpoint/2010/main" val="1203286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908175" y="404813"/>
            <a:ext cx="5688013" cy="725487"/>
          </a:xfrm>
        </p:spPr>
        <p:txBody>
          <a:bodyPr>
            <a:normAutofit fontScale="90000"/>
          </a:bodyPr>
          <a:lstStyle/>
          <a:p>
            <a:pPr algn="ctr"/>
            <a:r>
              <a:rPr lang="en-GB" altLang="en-US" sz="4800" b="1" dirty="0">
                <a:latin typeface="Arial Rounded MT Bold" pitchFamily="34" charset="0"/>
              </a:rPr>
              <a:t>Missing Pupils</a:t>
            </a:r>
          </a:p>
        </p:txBody>
      </p:sp>
      <p:sp>
        <p:nvSpPr>
          <p:cNvPr id="35843" name="Content Placeholder 2"/>
          <p:cNvSpPr>
            <a:spLocks noGrp="1"/>
          </p:cNvSpPr>
          <p:nvPr>
            <p:ph idx="1"/>
          </p:nvPr>
        </p:nvSpPr>
        <p:spPr>
          <a:xfrm>
            <a:off x="755576" y="1449177"/>
            <a:ext cx="7632848" cy="3959646"/>
          </a:xfrm>
        </p:spPr>
        <p:txBody>
          <a:bodyPr>
            <a:normAutofit/>
          </a:bodyPr>
          <a:lstStyle/>
          <a:p>
            <a:pPr marL="0" indent="0" algn="just">
              <a:spcBef>
                <a:spcPts val="0"/>
              </a:spcBef>
              <a:buFontTx/>
              <a:buNone/>
            </a:pPr>
            <a:r>
              <a:rPr lang="en-US" altLang="en-US" sz="2400" b="1" dirty="0">
                <a:latin typeface="Arial Rounded MT Bold" pitchFamily="34" charset="0"/>
              </a:rPr>
              <a:t>Children in Reception, Y1, Y2 or Y6 who are on roll but not attending school: </a:t>
            </a:r>
          </a:p>
          <a:p>
            <a:pPr marL="0" indent="0" algn="just">
              <a:spcBef>
                <a:spcPts val="0"/>
              </a:spcBef>
              <a:buFontTx/>
              <a:buNone/>
            </a:pPr>
            <a:endParaRPr lang="en-GB" altLang="en-US" sz="400" b="1" dirty="0">
              <a:latin typeface="Arial Rounded MT Bold" pitchFamily="34" charset="0"/>
            </a:endParaRPr>
          </a:p>
          <a:p>
            <a:pPr marL="0" indent="0" algn="just">
              <a:spcBef>
                <a:spcPts val="0"/>
              </a:spcBef>
              <a:buNone/>
            </a:pPr>
            <a:endParaRPr lang="en-GB" altLang="en-US" sz="2400" dirty="0">
              <a:latin typeface="Arial Rounded MT Bold" pitchFamily="34" charset="0"/>
            </a:endParaRPr>
          </a:p>
          <a:p>
            <a:pPr marL="0" indent="0" algn="just">
              <a:spcBef>
                <a:spcPts val="0"/>
              </a:spcBef>
              <a:buNone/>
            </a:pPr>
            <a:r>
              <a:rPr lang="en-US" altLang="en-US" sz="2400" dirty="0">
                <a:latin typeface="Arial Rounded MT Bold" pitchFamily="34" charset="0"/>
              </a:rPr>
              <a:t>These cases must be resolved well before submission date in June.</a:t>
            </a:r>
          </a:p>
          <a:p>
            <a:pPr marL="0" indent="0" algn="just">
              <a:spcBef>
                <a:spcPts val="0"/>
              </a:spcBef>
              <a:buNone/>
            </a:pPr>
            <a:endParaRPr lang="en-US" altLang="en-US" sz="2400" dirty="0">
              <a:latin typeface="Arial Rounded MT Bold" pitchFamily="34" charset="0"/>
            </a:endParaRPr>
          </a:p>
          <a:p>
            <a:pPr marL="0" indent="0" algn="just">
              <a:spcBef>
                <a:spcPts val="0"/>
              </a:spcBef>
              <a:buNone/>
            </a:pPr>
            <a:endParaRPr lang="en-US" altLang="en-US" sz="500" dirty="0">
              <a:latin typeface="Arial Rounded MT Bold" pitchFamily="34" charset="0"/>
            </a:endParaRPr>
          </a:p>
          <a:p>
            <a:pPr marL="0" indent="0" algn="just">
              <a:spcBef>
                <a:spcPts val="0"/>
              </a:spcBef>
              <a:buFontTx/>
              <a:buNone/>
            </a:pPr>
            <a:r>
              <a:rPr lang="en-US" altLang="en-US" sz="2400" b="1" dirty="0">
                <a:latin typeface="Arial Rounded MT Bold" pitchFamily="34" charset="0"/>
              </a:rPr>
              <a:t>Please refer to Book 01 Before you Begin, Missing Pupils page 7 for further advice and who to contact.</a:t>
            </a:r>
            <a:endParaRPr lang="en-GB" altLang="en-US" sz="2400" b="1" dirty="0">
              <a:latin typeface="Arial Rounded MT Bold"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ChangeArrowheads="1"/>
          </p:cNvSpPr>
          <p:nvPr/>
        </p:nvSpPr>
        <p:spPr bwMode="auto">
          <a:xfrm>
            <a:off x="611188" y="285750"/>
            <a:ext cx="7993062" cy="1127125"/>
          </a:xfrm>
          <a:prstGeom prst="rect">
            <a:avLst/>
          </a:prstGeom>
          <a:noFill/>
          <a:ln>
            <a:noFill/>
          </a:ln>
          <a:effectLst>
            <a:outerShdw dist="13470"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92075" tIns="46038" rIns="92075" bIns="46038"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GB" altLang="en-US" sz="4000" b="1" dirty="0">
              <a:solidFill>
                <a:srgbClr val="FF0000"/>
              </a:solidFill>
              <a:latin typeface="Arial Rounded MT Bold" pitchFamily="34" charset="0"/>
            </a:endParaRPr>
          </a:p>
        </p:txBody>
      </p:sp>
      <p:sp>
        <p:nvSpPr>
          <p:cNvPr id="5" name="TextBox 4"/>
          <p:cNvSpPr txBox="1"/>
          <p:nvPr/>
        </p:nvSpPr>
        <p:spPr>
          <a:xfrm>
            <a:off x="737716" y="1124744"/>
            <a:ext cx="7668567" cy="3293209"/>
          </a:xfrm>
          <a:prstGeom prst="rect">
            <a:avLst/>
          </a:prstGeom>
          <a:noFill/>
        </p:spPr>
        <p:txBody>
          <a:bodyPr wrap="square">
            <a:spAutoFit/>
          </a:bodyPr>
          <a:lstStyle/>
          <a:p>
            <a:r>
              <a:rPr lang="en-US" sz="4000" b="1" dirty="0"/>
              <a:t>Phonics 1 and 2 - Leavers</a:t>
            </a:r>
            <a:endParaRPr lang="en-GB" sz="4000" b="1" dirty="0"/>
          </a:p>
          <a:p>
            <a:r>
              <a:rPr lang="en-US" sz="2400" dirty="0"/>
              <a:t>Schools are required to include pupils who have left the school.  The Assessment Team will give guidance as to which pupils to include.  These pupils will need to have a code of </a:t>
            </a:r>
            <a:r>
              <a:rPr lang="en-US" sz="2400" b="1" dirty="0"/>
              <a:t>L</a:t>
            </a:r>
            <a:r>
              <a:rPr lang="en-US" sz="2400" dirty="0"/>
              <a:t> – Left recorded in the marksheet.  These pupils will also need to be included in the CTF along with current pupils when uploading results to the </a:t>
            </a:r>
            <a:r>
              <a:rPr lang="en-US" sz="2400" b="1" dirty="0"/>
              <a:t>LA/</a:t>
            </a:r>
            <a:r>
              <a:rPr lang="en-US" sz="2400" dirty="0"/>
              <a:t>School Upload for </a:t>
            </a:r>
            <a:r>
              <a:rPr lang="en-US" sz="2400" b="1" dirty="0"/>
              <a:t>Phonics 1 </a:t>
            </a:r>
            <a:r>
              <a:rPr lang="en-US" sz="2400" dirty="0"/>
              <a:t>and</a:t>
            </a:r>
            <a:r>
              <a:rPr lang="en-US" sz="2400" b="1" dirty="0"/>
              <a:t> 2</a:t>
            </a:r>
            <a:r>
              <a:rPr lang="en-US" sz="2400" dirty="0"/>
              <a:t> </a:t>
            </a:r>
            <a:endParaRPr lang="en-GB" sz="2400" dirty="0"/>
          </a:p>
        </p:txBody>
      </p:sp>
    </p:spTree>
    <p:extLst>
      <p:ext uri="{BB962C8B-B14F-4D97-AF65-F5344CB8AC3E}">
        <p14:creationId xmlns:p14="http://schemas.microsoft.com/office/powerpoint/2010/main" val="29670814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ChangeArrowheads="1"/>
          </p:cNvSpPr>
          <p:nvPr/>
        </p:nvSpPr>
        <p:spPr bwMode="auto">
          <a:xfrm>
            <a:off x="611188" y="285750"/>
            <a:ext cx="7993062" cy="1127125"/>
          </a:xfrm>
          <a:prstGeom prst="rect">
            <a:avLst/>
          </a:prstGeom>
          <a:noFill/>
          <a:ln>
            <a:noFill/>
          </a:ln>
          <a:effectLst>
            <a:outerShdw dist="13470"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92075" tIns="46038" rIns="92075" bIns="46038"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GB" altLang="en-US" sz="4000" b="1" dirty="0">
                <a:solidFill>
                  <a:srgbClr val="FF0000"/>
                </a:solidFill>
                <a:latin typeface="Arial Rounded MT Bold" pitchFamily="34" charset="0"/>
              </a:rPr>
              <a:t>Year 2 - Phonics Screening- Resits Year 2 2023</a:t>
            </a:r>
          </a:p>
        </p:txBody>
      </p:sp>
      <p:sp>
        <p:nvSpPr>
          <p:cNvPr id="5" name="TextBox 4"/>
          <p:cNvSpPr txBox="1"/>
          <p:nvPr/>
        </p:nvSpPr>
        <p:spPr>
          <a:xfrm>
            <a:off x="773435" y="1844824"/>
            <a:ext cx="7668567" cy="2431435"/>
          </a:xfrm>
          <a:prstGeom prst="rect">
            <a:avLst/>
          </a:prstGeom>
          <a:noFill/>
        </p:spPr>
        <p:txBody>
          <a:bodyPr wrap="square">
            <a:spAutoFit/>
          </a:bodyPr>
          <a:lstStyle/>
          <a:p>
            <a:pPr algn="just">
              <a:defRPr/>
            </a:pPr>
            <a:endParaRPr lang="en-GB" sz="800" b="1" dirty="0">
              <a:latin typeface="Arial Rounded MT Bold" panose="020F0704030504030204" pitchFamily="34" charset="0"/>
              <a:cs typeface="Arial" panose="020B0604020202020204" pitchFamily="34" charset="0"/>
            </a:endParaRPr>
          </a:p>
          <a:p>
            <a:pPr algn="just">
              <a:defRPr/>
            </a:pPr>
            <a:r>
              <a:rPr lang="en-GB" sz="2400" dirty="0">
                <a:latin typeface="Arial Rounded MT Bold" panose="020F0704030504030204" pitchFamily="34" charset="0"/>
                <a:cs typeface="Arial" panose="020B0604020202020204" pitchFamily="34" charset="0"/>
              </a:rPr>
              <a:t>Resits are for pupils who were either absent, or did not achieve a ‘</a:t>
            </a:r>
            <a:r>
              <a:rPr lang="en-GB" sz="2400" dirty="0" err="1">
                <a:latin typeface="Arial Rounded MT Bold" panose="020F0704030504030204" pitchFamily="34" charset="0"/>
                <a:cs typeface="Arial" panose="020B0604020202020204" pitchFamily="34" charset="0"/>
              </a:rPr>
              <a:t>Wa</a:t>
            </a:r>
            <a:r>
              <a:rPr lang="en-GB" sz="2400" dirty="0">
                <a:latin typeface="Arial Rounded MT Bold" panose="020F0704030504030204" pitchFamily="34" charset="0"/>
                <a:cs typeface="Arial" panose="020B0604020202020204" pitchFamily="34" charset="0"/>
              </a:rPr>
              <a:t>’ grade when the tests were taken last year when pupils were in year 1.  Year 1 Phonics Screening 2022).  Book 05 will guide schools through the process of identifying current year 2 pupils who need to resit the test.</a:t>
            </a:r>
          </a:p>
        </p:txBody>
      </p:sp>
    </p:spTree>
    <p:extLst>
      <p:ext uri="{BB962C8B-B14F-4D97-AF65-F5344CB8AC3E}">
        <p14:creationId xmlns:p14="http://schemas.microsoft.com/office/powerpoint/2010/main" val="30394156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ChangeArrowheads="1"/>
          </p:cNvSpPr>
          <p:nvPr/>
        </p:nvSpPr>
        <p:spPr bwMode="auto">
          <a:xfrm>
            <a:off x="611188" y="285750"/>
            <a:ext cx="7993062" cy="1127125"/>
          </a:xfrm>
          <a:prstGeom prst="rect">
            <a:avLst/>
          </a:prstGeom>
          <a:noFill/>
          <a:ln>
            <a:noFill/>
          </a:ln>
          <a:effectLst>
            <a:outerShdw dist="13470"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92075" tIns="46038" rIns="92075" bIns="46038"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GB" altLang="en-US" sz="4000" b="1">
                <a:solidFill>
                  <a:srgbClr val="FF0000"/>
                </a:solidFill>
                <a:latin typeface="Arial Rounded MT Bold" pitchFamily="34" charset="0"/>
              </a:rPr>
              <a:t>Important –Phonics Years 1 &amp; 2</a:t>
            </a:r>
          </a:p>
        </p:txBody>
      </p:sp>
      <p:sp>
        <p:nvSpPr>
          <p:cNvPr id="5" name="TextBox 4"/>
          <p:cNvSpPr txBox="1"/>
          <p:nvPr/>
        </p:nvSpPr>
        <p:spPr>
          <a:xfrm>
            <a:off x="251520" y="1352550"/>
            <a:ext cx="8496944" cy="6093976"/>
          </a:xfrm>
          <a:prstGeom prst="rect">
            <a:avLst/>
          </a:prstGeom>
          <a:noFill/>
        </p:spPr>
        <p:txBody>
          <a:bodyPr wrap="square">
            <a:spAutoFit/>
          </a:bodyPr>
          <a:lstStyle/>
          <a:p>
            <a:pPr algn="just"/>
            <a:r>
              <a:rPr lang="en-US" sz="2400" b="1" dirty="0">
                <a:solidFill>
                  <a:srgbClr val="FF0000"/>
                </a:solidFill>
                <a:latin typeface="Arial Rounded MT Bold" panose="020F0704030504030204" pitchFamily="34" charset="0"/>
              </a:rPr>
              <a:t>2023 YEAR 1 AND YEAR 2 PHONICS – RELEASE OF THRESHOLD MARK</a:t>
            </a:r>
          </a:p>
          <a:p>
            <a:pPr algn="just"/>
            <a:endParaRPr lang="en-GB" sz="1200" dirty="0">
              <a:latin typeface="Arial Rounded MT Bold" panose="020F0704030504030204" pitchFamily="34" charset="0"/>
            </a:endParaRPr>
          </a:p>
          <a:p>
            <a:pPr lvl="0" algn="just"/>
            <a:r>
              <a:rPr lang="en-US" sz="2400" dirty="0">
                <a:latin typeface="Arial Rounded MT Bold" panose="020F0704030504030204" pitchFamily="34" charset="0"/>
              </a:rPr>
              <a:t>The threshold mark (pass mark) for Phonics will be disclosed on </a:t>
            </a:r>
            <a:r>
              <a:rPr lang="en-US" sz="2400" b="1" dirty="0">
                <a:latin typeface="Arial Rounded MT Bold" panose="020F0704030504030204" pitchFamily="34" charset="0"/>
              </a:rPr>
              <a:t>Monday 26</a:t>
            </a:r>
            <a:r>
              <a:rPr lang="en-US" sz="2400" b="1" baseline="30000" dirty="0">
                <a:latin typeface="Arial Rounded MT Bold" panose="020F0704030504030204" pitchFamily="34" charset="0"/>
              </a:rPr>
              <a:t>th</a:t>
            </a:r>
            <a:r>
              <a:rPr lang="en-US" sz="2400" b="1" dirty="0">
                <a:latin typeface="Arial Rounded MT Bold" panose="020F0704030504030204" pitchFamily="34" charset="0"/>
              </a:rPr>
              <a:t> June 2023</a:t>
            </a:r>
            <a:endParaRPr lang="en-GB" sz="2400" dirty="0">
              <a:latin typeface="Arial Rounded MT Bold" panose="020F0704030504030204" pitchFamily="34" charset="0"/>
            </a:endParaRPr>
          </a:p>
          <a:p>
            <a:pPr algn="just"/>
            <a:r>
              <a:rPr lang="en-US" sz="1200" dirty="0">
                <a:latin typeface="Arial Rounded MT Bold" panose="020F0704030504030204" pitchFamily="34" charset="0"/>
              </a:rPr>
              <a:t> </a:t>
            </a:r>
            <a:endParaRPr lang="en-GB" sz="1200" dirty="0">
              <a:latin typeface="Arial Rounded MT Bold" panose="020F0704030504030204" pitchFamily="34" charset="0"/>
            </a:endParaRPr>
          </a:p>
          <a:p>
            <a:pPr algn="just" eaLnBrk="0" hangingPunct="0"/>
            <a:r>
              <a:rPr lang="en-US" sz="2400" b="1" dirty="0">
                <a:solidFill>
                  <a:srgbClr val="FF0000"/>
                </a:solidFill>
                <a:latin typeface="Arial Rounded MT Bold" panose="020F0704030504030204" pitchFamily="34" charset="0"/>
              </a:rPr>
              <a:t>IMPORTANT:  Please Note!</a:t>
            </a:r>
            <a:endParaRPr lang="en-GB" sz="2400" b="1" dirty="0">
              <a:solidFill>
                <a:srgbClr val="FF0000"/>
              </a:solidFill>
              <a:latin typeface="Arial Rounded MT Bold" panose="020F0704030504030204" pitchFamily="34" charset="0"/>
            </a:endParaRPr>
          </a:p>
          <a:p>
            <a:pPr lvl="0" algn="just" eaLnBrk="0" hangingPunct="0"/>
            <a:r>
              <a:rPr lang="en-US" sz="2400" dirty="0">
                <a:latin typeface="Arial Rounded MT Bold" panose="020F0704030504030204" pitchFamily="34" charset="0"/>
              </a:rPr>
              <a:t>The Assessment team have requested that schools upload their data via the CTF routine using the current phonic wizard by </a:t>
            </a:r>
            <a:r>
              <a:rPr lang="en-US" sz="2400" b="1" dirty="0">
                <a:latin typeface="Arial Rounded MT Bold" panose="020F0704030504030204" pitchFamily="34" charset="0"/>
              </a:rPr>
              <a:t>Friday 23</a:t>
            </a:r>
            <a:r>
              <a:rPr lang="en-US" sz="2400" b="1" baseline="30000" dirty="0">
                <a:latin typeface="Arial Rounded MT Bold" panose="020F0704030504030204" pitchFamily="34" charset="0"/>
              </a:rPr>
              <a:t>rd</a:t>
            </a:r>
            <a:r>
              <a:rPr lang="en-US" sz="2400" b="1" dirty="0">
                <a:latin typeface="Arial Rounded MT Bold" panose="020F0704030504030204" pitchFamily="34" charset="0"/>
              </a:rPr>
              <a:t> June</a:t>
            </a:r>
            <a:r>
              <a:rPr lang="en-US" sz="2400" dirty="0">
                <a:latin typeface="Arial Rounded MT Bold" panose="020F0704030504030204" pitchFamily="34" charset="0"/>
              </a:rPr>
              <a:t> </a:t>
            </a:r>
            <a:r>
              <a:rPr lang="en-US" sz="2400" b="1" u="sng" dirty="0">
                <a:latin typeface="Arial Rounded MT Bold" panose="020F0704030504030204" pitchFamily="34" charset="0"/>
              </a:rPr>
              <a:t>without</a:t>
            </a:r>
            <a:r>
              <a:rPr lang="en-US" sz="2400" b="1" dirty="0">
                <a:latin typeface="Arial Rounded MT Bold" panose="020F0704030504030204" pitchFamily="34" charset="0"/>
              </a:rPr>
              <a:t> </a:t>
            </a:r>
            <a:r>
              <a:rPr lang="en-US" sz="2400" dirty="0">
                <a:latin typeface="Arial Rounded MT Bold" panose="020F0704030504030204" pitchFamily="34" charset="0"/>
              </a:rPr>
              <a:t>the threshold mark entered. </a:t>
            </a:r>
          </a:p>
          <a:p>
            <a:pPr lvl="0" algn="just" eaLnBrk="0" hangingPunct="0"/>
            <a:endParaRPr lang="en-GB" sz="1200" dirty="0">
              <a:latin typeface="Arial Rounded MT Bold" panose="020F0704030504030204" pitchFamily="34" charset="0"/>
            </a:endParaRPr>
          </a:p>
          <a:p>
            <a:pPr algn="just" eaLnBrk="0" hangingPunct="0"/>
            <a:r>
              <a:rPr lang="en-US" sz="2400" dirty="0">
                <a:latin typeface="Arial Rounded MT Bold" panose="020F0704030504030204" pitchFamily="34" charset="0"/>
              </a:rPr>
              <a:t>Once data has been uploaded to the LA, schools will then be able to enter the threshold mark on 26</a:t>
            </a:r>
            <a:r>
              <a:rPr lang="en-US" sz="2400" baseline="30000" dirty="0">
                <a:latin typeface="Arial Rounded MT Bold" panose="020F0704030504030204" pitchFamily="34" charset="0"/>
              </a:rPr>
              <a:t>th</a:t>
            </a:r>
            <a:r>
              <a:rPr lang="en-US" sz="2400" dirty="0">
                <a:latin typeface="Arial Rounded MT Bold" panose="020F0704030504030204" pitchFamily="34" charset="0"/>
              </a:rPr>
              <a:t>June 2023, and then produce reports to parents/guardians</a:t>
            </a:r>
            <a:r>
              <a:rPr lang="en-US" b="1" dirty="0">
                <a:latin typeface="Arial Rounded MT Bold" panose="020F0704030504030204" pitchFamily="34" charset="0"/>
              </a:rPr>
              <a:t>.</a:t>
            </a:r>
            <a:endParaRPr lang="en-GB" altLang="en-US" sz="2400" dirty="0">
              <a:latin typeface="Arial Rounded MT Bold" panose="020F0704030504030204" pitchFamily="34" charset="0"/>
              <a:cs typeface="Arial" panose="020B0604020202020204" pitchFamily="34" charset="0"/>
            </a:endParaRPr>
          </a:p>
          <a:p>
            <a:pPr algn="just">
              <a:defRPr/>
            </a:pPr>
            <a:endParaRPr lang="en-GB" altLang="en-US" sz="2400" dirty="0">
              <a:latin typeface="Arial Rounded MT Bold" panose="020F0704030504030204" pitchFamily="34" charset="0"/>
              <a:cs typeface="Arial" panose="020B0604020202020204" pitchFamily="34" charset="0"/>
            </a:endParaRPr>
          </a:p>
          <a:p>
            <a:pPr algn="just">
              <a:defRPr/>
            </a:pPr>
            <a:endParaRPr lang="en-GB" altLang="en-US" sz="2400" dirty="0">
              <a:latin typeface="Arial Rounded MT Bold" panose="020F0704030504030204" pitchFamily="34" charset="0"/>
              <a:cs typeface="Arial" panose="020B0604020202020204" pitchFamily="34" charset="0"/>
            </a:endParaRPr>
          </a:p>
          <a:p>
            <a:pPr lvl="1" algn="just">
              <a:defRPr/>
            </a:pPr>
            <a:endParaRPr lang="en-GB" dirty="0">
              <a:latin typeface="Arial Rounded MT Bold" panose="020F0704030504030204" pitchFamily="34" charset="0"/>
            </a:endParaRPr>
          </a:p>
        </p:txBody>
      </p:sp>
    </p:spTree>
    <p:extLst>
      <p:ext uri="{BB962C8B-B14F-4D97-AF65-F5344CB8AC3E}">
        <p14:creationId xmlns:p14="http://schemas.microsoft.com/office/powerpoint/2010/main" val="30812602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ChangeArrowheads="1"/>
          </p:cNvSpPr>
          <p:nvPr/>
        </p:nvSpPr>
        <p:spPr bwMode="auto">
          <a:xfrm>
            <a:off x="611188" y="285750"/>
            <a:ext cx="7993062" cy="1127125"/>
          </a:xfrm>
          <a:prstGeom prst="rect">
            <a:avLst/>
          </a:prstGeom>
          <a:noFill/>
          <a:ln>
            <a:noFill/>
          </a:ln>
          <a:effectLst>
            <a:outerShdw dist="13470"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92075" tIns="46038" rIns="92075" bIns="46038"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GB" altLang="en-US" sz="4000" b="1">
                <a:solidFill>
                  <a:srgbClr val="FF0000"/>
                </a:solidFill>
                <a:latin typeface="Arial Rounded MT Bold" pitchFamily="34" charset="0"/>
              </a:rPr>
              <a:t>Important –Phonics Years 1 &amp; 2</a:t>
            </a:r>
          </a:p>
        </p:txBody>
      </p:sp>
      <p:sp>
        <p:nvSpPr>
          <p:cNvPr id="5" name="TextBox 4"/>
          <p:cNvSpPr txBox="1"/>
          <p:nvPr/>
        </p:nvSpPr>
        <p:spPr>
          <a:xfrm>
            <a:off x="323528" y="1844824"/>
            <a:ext cx="8496944" cy="1446550"/>
          </a:xfrm>
          <a:prstGeom prst="rect">
            <a:avLst/>
          </a:prstGeom>
          <a:noFill/>
        </p:spPr>
        <p:txBody>
          <a:bodyPr wrap="square">
            <a:spAutoFit/>
          </a:bodyPr>
          <a:lstStyle/>
          <a:p>
            <a:pPr lvl="0" eaLnBrk="0" hangingPunct="0"/>
            <a:r>
              <a:rPr lang="en-US" sz="4400" dirty="0">
                <a:latin typeface="Arial Rounded MT Bold" panose="020F0704030504030204" pitchFamily="34" charset="0"/>
              </a:rPr>
              <a:t>Schools </a:t>
            </a:r>
            <a:r>
              <a:rPr lang="en-US" sz="4400" b="1" u="sng" dirty="0">
                <a:latin typeface="Arial Rounded MT Bold" panose="020F0704030504030204" pitchFamily="34" charset="0"/>
              </a:rPr>
              <a:t>do not have to re-send</a:t>
            </a:r>
            <a:r>
              <a:rPr lang="en-US" sz="4400" b="1" dirty="0">
                <a:latin typeface="Arial Rounded MT Bold" panose="020F0704030504030204" pitchFamily="34" charset="0"/>
              </a:rPr>
              <a:t> </a:t>
            </a:r>
            <a:r>
              <a:rPr lang="en-US" sz="4400" dirty="0">
                <a:latin typeface="Arial Rounded MT Bold" panose="020F0704030504030204" pitchFamily="34" charset="0"/>
              </a:rPr>
              <a:t>the results to the LA</a:t>
            </a:r>
            <a:endParaRPr lang="en-GB" sz="4400" dirty="0">
              <a:latin typeface="Arial Rounded MT Bold" panose="020F0704030504030204" pitchFamily="34" charset="0"/>
            </a:endParaRPr>
          </a:p>
        </p:txBody>
      </p:sp>
    </p:spTree>
    <p:extLst>
      <p:ext uri="{BB962C8B-B14F-4D97-AF65-F5344CB8AC3E}">
        <p14:creationId xmlns:p14="http://schemas.microsoft.com/office/powerpoint/2010/main" val="39295759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395286" y="260648"/>
            <a:ext cx="8353428" cy="1512168"/>
          </a:xfrm>
        </p:spPr>
        <p:txBody>
          <a:bodyPr>
            <a:normAutofit fontScale="90000"/>
          </a:bodyPr>
          <a:lstStyle/>
          <a:p>
            <a:pPr algn="ctr"/>
            <a:r>
              <a:rPr lang="en-GB" altLang="en-US" dirty="0">
                <a:latin typeface="Arial Rounded MT Bold" panose="020F0704030504030204" pitchFamily="34" charset="0"/>
              </a:rPr>
              <a:t>Key Stage 1 &amp; Key Stage 2 Changes</a:t>
            </a:r>
            <a:br>
              <a:rPr lang="en-GB" altLang="en-US" dirty="0">
                <a:latin typeface="Arial Rounded MT Bold" panose="020F0704030504030204" pitchFamily="34" charset="0"/>
              </a:rPr>
            </a:br>
            <a:r>
              <a:rPr lang="en-US" sz="4400" b="1" dirty="0">
                <a:latin typeface="Arial Rounded MT Bold" panose="020F0704030504030204" pitchFamily="34" charset="0"/>
              </a:rPr>
              <a:t>Removal of ‘D’ (Disapplied)</a:t>
            </a:r>
            <a:endParaRPr lang="en-GB" altLang="en-US" dirty="0">
              <a:latin typeface="Arial Rounded MT Bold" panose="020F0704030504030204" pitchFamily="34" charset="0"/>
            </a:endParaRPr>
          </a:p>
        </p:txBody>
      </p:sp>
      <p:sp>
        <p:nvSpPr>
          <p:cNvPr id="21507" name="TextBox 2"/>
          <p:cNvSpPr txBox="1">
            <a:spLocks noChangeArrowheads="1"/>
          </p:cNvSpPr>
          <p:nvPr/>
        </p:nvSpPr>
        <p:spPr bwMode="auto">
          <a:xfrm>
            <a:off x="588963" y="2122488"/>
            <a:ext cx="81597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GB" altLang="en-US" sz="1800" b="1" dirty="0">
              <a:latin typeface="Arial Rounded MT Bold" pitchFamily="34" charset="0"/>
            </a:endParaRPr>
          </a:p>
          <a:p>
            <a:pPr eaLnBrk="1" hangingPunct="1">
              <a:spcBef>
                <a:spcPct val="0"/>
              </a:spcBef>
              <a:buFontTx/>
              <a:buNone/>
            </a:pPr>
            <a:endParaRPr lang="en-GB" altLang="en-US" sz="1800" dirty="0">
              <a:latin typeface="Arial Rounded MT Bold" pitchFamily="34" charset="0"/>
            </a:endParaRPr>
          </a:p>
        </p:txBody>
      </p:sp>
      <p:sp>
        <p:nvSpPr>
          <p:cNvPr id="2" name="Rectangle 1">
            <a:extLst>
              <a:ext uri="{FF2B5EF4-FFF2-40B4-BE49-F238E27FC236}">
                <a16:creationId xmlns:a16="http://schemas.microsoft.com/office/drawing/2014/main" id="{26DBEDF3-76A1-467A-B517-533409D52A69}"/>
              </a:ext>
            </a:extLst>
          </p:cNvPr>
          <p:cNvSpPr/>
          <p:nvPr/>
        </p:nvSpPr>
        <p:spPr>
          <a:xfrm>
            <a:off x="492125" y="1772816"/>
            <a:ext cx="8159750" cy="4585871"/>
          </a:xfrm>
          <a:prstGeom prst="rect">
            <a:avLst/>
          </a:prstGeom>
        </p:spPr>
        <p:txBody>
          <a:bodyPr wrap="square">
            <a:spAutoFit/>
          </a:bodyPr>
          <a:lstStyle/>
          <a:p>
            <a:r>
              <a:rPr lang="en-US" sz="2400" b="1" dirty="0">
                <a:latin typeface="Arial Rounded MT Bold" panose="020F0704030504030204" pitchFamily="34" charset="0"/>
              </a:rPr>
              <a:t>Removal of ‘D code’ for KS1 and KS2 teacher assessment. </a:t>
            </a:r>
            <a:r>
              <a:rPr lang="en-US" sz="2400" dirty="0">
                <a:latin typeface="Arial Rounded MT Bold" panose="020F0704030504030204" pitchFamily="34" charset="0"/>
              </a:rPr>
              <a:t>The ‘</a:t>
            </a:r>
            <a:r>
              <a:rPr lang="en-US" sz="2400" b="1" dirty="0">
                <a:latin typeface="Arial Rounded MT Bold" panose="020F0704030504030204" pitchFamily="34" charset="0"/>
              </a:rPr>
              <a:t>D’</a:t>
            </a:r>
            <a:r>
              <a:rPr lang="en-US" sz="2400" dirty="0">
                <a:latin typeface="Arial Rounded MT Bold" panose="020F0704030504030204" pitchFamily="34" charset="0"/>
              </a:rPr>
              <a:t> code, originally used to record where a pupil was ‘</a:t>
            </a:r>
            <a:r>
              <a:rPr lang="en-US" sz="2400" b="1" dirty="0">
                <a:latin typeface="Arial Rounded MT Bold" panose="020F0704030504030204" pitchFamily="34" charset="0"/>
              </a:rPr>
              <a:t>disapplied’</a:t>
            </a:r>
            <a:r>
              <a:rPr lang="en-US" sz="2400" dirty="0">
                <a:latin typeface="Arial Rounded MT Bold" panose="020F0704030504030204" pitchFamily="34" charset="0"/>
              </a:rPr>
              <a:t> from the national curriculum assessments, has been withdrawn for KS1 &amp; KS2 Teacher Assessment marksheet.</a:t>
            </a:r>
          </a:p>
          <a:p>
            <a:endParaRPr lang="en-US" sz="2400" dirty="0">
              <a:latin typeface="Arial Rounded MT Bold" panose="020F0704030504030204" pitchFamily="34" charset="0"/>
            </a:endParaRPr>
          </a:p>
          <a:p>
            <a:r>
              <a:rPr lang="en-US" sz="2400" dirty="0">
                <a:latin typeface="Arial Rounded MT Bold" panose="020F0704030504030204" pitchFamily="34" charset="0"/>
              </a:rPr>
              <a:t>Headteachers make the final decision about whether it is appropriate for a pupil to take the  check. In any instances when pupils are not entered for the check, schools should explain their decision to the pupil’s parents.</a:t>
            </a:r>
            <a:endParaRPr lang="en-GB" sz="2400" dirty="0">
              <a:latin typeface="Arial Rounded MT Bold" panose="020F0704030504030204" pitchFamily="34" charset="0"/>
            </a:endParaRPr>
          </a:p>
          <a:p>
            <a:endParaRPr lang="en-GB" sz="2800" dirty="0">
              <a:latin typeface="Arial Rounded MT Bold" panose="020F0704030504030204" pitchFamily="34" charset="0"/>
            </a:endParaRPr>
          </a:p>
        </p:txBody>
      </p:sp>
    </p:spTree>
    <p:extLst>
      <p:ext uri="{BB962C8B-B14F-4D97-AF65-F5344CB8AC3E}">
        <p14:creationId xmlns:p14="http://schemas.microsoft.com/office/powerpoint/2010/main" val="28838260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68313" y="476250"/>
            <a:ext cx="8229600" cy="1143000"/>
          </a:xfrm>
        </p:spPr>
        <p:txBody>
          <a:bodyPr/>
          <a:lstStyle/>
          <a:p>
            <a:pPr algn="ctr"/>
            <a:r>
              <a:rPr lang="en-GB" altLang="en-US" sz="5400" b="1" dirty="0">
                <a:latin typeface="Arial Rounded MT Bold" pitchFamily="34" charset="0"/>
              </a:rPr>
              <a:t>Key Stage 2 Results</a:t>
            </a:r>
          </a:p>
        </p:txBody>
      </p:sp>
      <p:sp>
        <p:nvSpPr>
          <p:cNvPr id="30723" name="Content Placeholder 2"/>
          <p:cNvSpPr>
            <a:spLocks noGrp="1"/>
          </p:cNvSpPr>
          <p:nvPr>
            <p:ph idx="1"/>
          </p:nvPr>
        </p:nvSpPr>
        <p:spPr>
          <a:xfrm>
            <a:off x="468313" y="1619250"/>
            <a:ext cx="8229600" cy="4280210"/>
          </a:xfrm>
        </p:spPr>
        <p:txBody>
          <a:bodyPr>
            <a:noAutofit/>
          </a:bodyPr>
          <a:lstStyle/>
          <a:p>
            <a:pPr marL="0" indent="0">
              <a:buNone/>
            </a:pPr>
            <a:r>
              <a:rPr lang="en-US" sz="2400" dirty="0">
                <a:latin typeface="Arial Rounded MT Bold" panose="020F0704030504030204" pitchFamily="34" charset="0"/>
              </a:rPr>
              <a:t>A change to the KS2 test schedule this year will be necessary due to the additional bank holiday in </a:t>
            </a:r>
            <a:r>
              <a:rPr lang="en-US" sz="2400" dirty="0" err="1">
                <a:latin typeface="Arial Rounded MT Bold" panose="020F0704030504030204" pitchFamily="34" charset="0"/>
              </a:rPr>
              <a:t>honour</a:t>
            </a:r>
            <a:r>
              <a:rPr lang="en-US" sz="2400" dirty="0">
                <a:latin typeface="Arial Rounded MT Bold" panose="020F0704030504030204" pitchFamily="34" charset="0"/>
              </a:rPr>
              <a:t> of the Coronation of His Majesty King Charles III taking place on Monday 8 May 2023.  Further information may be found on the following website.</a:t>
            </a:r>
            <a:endParaRPr lang="en-GB" sz="2400" dirty="0">
              <a:latin typeface="Arial Rounded MT Bold" panose="020F0704030504030204" pitchFamily="34" charset="0"/>
            </a:endParaRPr>
          </a:p>
          <a:p>
            <a:pPr marL="0" indent="0">
              <a:buNone/>
            </a:pPr>
            <a:endParaRPr lang="en-GB" dirty="0"/>
          </a:p>
          <a:p>
            <a:pPr marL="0" indent="0">
              <a:buNone/>
            </a:pPr>
            <a:r>
              <a:rPr lang="en-US" b="1" u="sng" dirty="0">
                <a:latin typeface="Arial Rounded MT Bold" panose="020F0704030504030204" pitchFamily="34" charset="0"/>
                <a:hlinkClick r:id="rId3">
                  <a:extLst>
                    <a:ext uri="{A12FA001-AC4F-418D-AE19-62706E023703}">
                      <ahyp:hlinkClr xmlns:ahyp="http://schemas.microsoft.com/office/drawing/2018/hyperlinkcolor" val="tx"/>
                    </a:ext>
                  </a:extLst>
                </a:hlinkClick>
              </a:rPr>
              <a:t>https://www.gov.uk/government/news/changes-to-key-stage-2-assessment-dates-in-2023</a:t>
            </a:r>
            <a:endParaRPr lang="en-GB" b="1" dirty="0">
              <a:latin typeface="Arial Rounded MT Bold" panose="020F0704030504030204" pitchFamily="34" charset="0"/>
            </a:endParaRPr>
          </a:p>
          <a:p>
            <a:pPr marL="0" indent="0" algn="just">
              <a:spcBef>
                <a:spcPts val="0"/>
              </a:spcBef>
              <a:buFontTx/>
              <a:buNone/>
            </a:pPr>
            <a:endParaRPr lang="en-US" sz="2400" b="1" u="sng" dirty="0">
              <a:solidFill>
                <a:srgbClr val="0070C0"/>
              </a:solidFill>
              <a:latin typeface="Arial Rounded MT Bold" panose="020F0704030504030204" pitchFamily="34" charset="0"/>
              <a:cs typeface="Arial" panose="020B060402020202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68313" y="476250"/>
            <a:ext cx="8229600" cy="1143000"/>
          </a:xfrm>
        </p:spPr>
        <p:txBody>
          <a:bodyPr>
            <a:noAutofit/>
          </a:bodyPr>
          <a:lstStyle/>
          <a:p>
            <a:r>
              <a:rPr lang="en-US" b="1" dirty="0">
                <a:latin typeface="Arial Rounded MT Bold" panose="020F0704030504030204" pitchFamily="34" charset="0"/>
              </a:rPr>
              <a:t>Key Stage 2 –</a:t>
            </a:r>
            <a:br>
              <a:rPr lang="en-US" b="1" dirty="0">
                <a:latin typeface="Arial Rounded MT Bold" panose="020F0704030504030204" pitchFamily="34" charset="0"/>
              </a:rPr>
            </a:br>
            <a:r>
              <a:rPr lang="en-US" b="1" dirty="0">
                <a:latin typeface="Arial Rounded MT Bold" panose="020F0704030504030204" pitchFamily="34" charset="0"/>
              </a:rPr>
              <a:t>Pupils who change schools </a:t>
            </a:r>
            <a:endParaRPr lang="en-GB" b="1" dirty="0">
              <a:latin typeface="Arial Rounded MT Bold" panose="020F0704030504030204" pitchFamily="34" charset="0"/>
            </a:endParaRPr>
          </a:p>
        </p:txBody>
      </p:sp>
      <p:sp>
        <p:nvSpPr>
          <p:cNvPr id="30723" name="Content Placeholder 2"/>
          <p:cNvSpPr>
            <a:spLocks noGrp="1"/>
          </p:cNvSpPr>
          <p:nvPr>
            <p:ph idx="1"/>
          </p:nvPr>
        </p:nvSpPr>
        <p:spPr>
          <a:xfrm>
            <a:off x="395536" y="1619250"/>
            <a:ext cx="8302377" cy="5238750"/>
          </a:xfrm>
        </p:spPr>
        <p:txBody>
          <a:bodyPr>
            <a:noAutofit/>
          </a:bodyPr>
          <a:lstStyle/>
          <a:p>
            <a:pPr marL="0" indent="0">
              <a:buNone/>
            </a:pPr>
            <a:r>
              <a:rPr lang="en-US" sz="1600" dirty="0">
                <a:latin typeface="Arial Rounded MT Bold" panose="020F0704030504030204" pitchFamily="34" charset="0"/>
              </a:rPr>
              <a:t>Information taken from the Assessment and Reporting arrangements (ARA) DfE website: </a:t>
            </a:r>
            <a:r>
              <a:rPr lang="en-US" sz="1600" u="sng" dirty="0">
                <a:latin typeface="Arial Rounded MT Bold" panose="020F0704030504030204" pitchFamily="34" charset="0"/>
                <a:hlinkClick r:id="rId3"/>
              </a:rPr>
              <a:t>https://www.gov.uk/government/publications/2023-key-stage-2-assessment-and-reporting-arrangements-ara</a:t>
            </a:r>
            <a:endParaRPr lang="en-GB" sz="1600" dirty="0">
              <a:latin typeface="Arial Rounded MT Bold" panose="020F0704030504030204" pitchFamily="34" charset="0"/>
            </a:endParaRPr>
          </a:p>
          <a:p>
            <a:pPr marL="0" indent="0">
              <a:buNone/>
            </a:pPr>
            <a:r>
              <a:rPr lang="en-US" sz="1600" dirty="0">
                <a:latin typeface="Arial Rounded MT Bold" panose="020F0704030504030204" pitchFamily="34" charset="0"/>
              </a:rPr>
              <a:t>If a pupil changes school: </a:t>
            </a:r>
            <a:endParaRPr lang="en-GB" sz="1600" dirty="0">
              <a:latin typeface="Arial Rounded MT Bold" panose="020F0704030504030204" pitchFamily="34" charset="0"/>
            </a:endParaRPr>
          </a:p>
          <a:p>
            <a:pPr lvl="0"/>
            <a:r>
              <a:rPr lang="en-US" sz="1600" dirty="0">
                <a:latin typeface="Arial Rounded MT Bold" panose="020F0704030504030204" pitchFamily="34" charset="0"/>
              </a:rPr>
              <a:t>before test week – the receiving school must submit TA data for them </a:t>
            </a:r>
            <a:endParaRPr lang="en-GB" sz="1600" dirty="0">
              <a:latin typeface="Arial Rounded MT Bold" panose="020F0704030504030204" pitchFamily="34" charset="0"/>
            </a:endParaRPr>
          </a:p>
          <a:p>
            <a:pPr lvl="0"/>
            <a:r>
              <a:rPr lang="en-US" sz="1600" dirty="0">
                <a:latin typeface="Arial Rounded MT Bold" panose="020F0704030504030204" pitchFamily="34" charset="0"/>
              </a:rPr>
              <a:t>during test week – the school where the pupil was registered at the beginning of test week must submit TA data for them </a:t>
            </a:r>
            <a:endParaRPr lang="en-GB" sz="1600" dirty="0">
              <a:latin typeface="Arial Rounded MT Bold" panose="020F0704030504030204" pitchFamily="34" charset="0"/>
            </a:endParaRPr>
          </a:p>
          <a:p>
            <a:pPr lvl="0"/>
            <a:r>
              <a:rPr lang="en-US" sz="1600" dirty="0">
                <a:latin typeface="Arial Rounded MT Bold" panose="020F0704030504030204" pitchFamily="34" charset="0"/>
              </a:rPr>
              <a:t>after test week – the school where the pupil was registered during test week must submit TA data for them</a:t>
            </a:r>
            <a:endParaRPr lang="en-GB" sz="1600" dirty="0">
              <a:latin typeface="Arial Rounded MT Bold" panose="020F0704030504030204" pitchFamily="34" charset="0"/>
            </a:endParaRPr>
          </a:p>
          <a:p>
            <a:pPr lvl="0"/>
            <a:r>
              <a:rPr lang="en-US" sz="1600" dirty="0">
                <a:latin typeface="Arial Rounded MT Bold" panose="020F0704030504030204" pitchFamily="34" charset="0"/>
              </a:rPr>
              <a:t>If a pupil arrives during test week from a non-participating school or having been electively home educated (EHE), the receiving school must submit TA data for them. </a:t>
            </a:r>
            <a:endParaRPr lang="en-GB" sz="1600" dirty="0">
              <a:latin typeface="Arial Rounded MT Bold" panose="020F0704030504030204" pitchFamily="34" charset="0"/>
            </a:endParaRPr>
          </a:p>
          <a:p>
            <a:pPr lvl="0"/>
            <a:r>
              <a:rPr lang="en-US" sz="1600" dirty="0">
                <a:latin typeface="Arial Rounded MT Bold" panose="020F0704030504030204" pitchFamily="34" charset="0"/>
              </a:rPr>
              <a:t>If the pupil arrives after test week, they can no longer be registered for the tests, so data will not be expected </a:t>
            </a:r>
            <a:endParaRPr lang="en-GB" dirty="0">
              <a:latin typeface="Arial Rounded MT Bold" panose="020F0704030504030204" pitchFamily="34" charset="0"/>
            </a:endParaRPr>
          </a:p>
          <a:p>
            <a:pPr marL="0" indent="0">
              <a:buNone/>
            </a:pPr>
            <a:r>
              <a:rPr lang="en-US" dirty="0">
                <a:latin typeface="Arial Rounded MT Bold" panose="020F0704030504030204" pitchFamily="34" charset="0"/>
              </a:rPr>
              <a:t>For more information, schools should contact in the first instance the </a:t>
            </a:r>
            <a:r>
              <a:rPr lang="en-US" b="1" dirty="0">
                <a:latin typeface="Arial Rounded MT Bold" panose="020F0704030504030204" pitchFamily="34" charset="0"/>
              </a:rPr>
              <a:t>Primary Assessment Gateway (PAG) </a:t>
            </a:r>
            <a:endParaRPr lang="en-GB" dirty="0">
              <a:latin typeface="Arial Rounded MT Bold" panose="020F0704030504030204" pitchFamily="34" charset="0"/>
            </a:endParaRPr>
          </a:p>
          <a:p>
            <a:pPr marL="0" indent="0" algn="just">
              <a:spcBef>
                <a:spcPts val="0"/>
              </a:spcBef>
              <a:buFontTx/>
              <a:buNone/>
            </a:pPr>
            <a:endParaRPr lang="en-US" sz="2400" b="1" u="sng" dirty="0">
              <a:solidFill>
                <a:srgbClr val="0070C0"/>
              </a:solidFill>
              <a:latin typeface="Arial Rounded MT Bold" panose="020F0704030504030204" pitchFamily="34" charset="0"/>
              <a:cs typeface="Arial" panose="020B0604020202020204" pitchFamily="34" charset="0"/>
            </a:endParaRPr>
          </a:p>
        </p:txBody>
      </p:sp>
    </p:spTree>
    <p:extLst>
      <p:ext uri="{BB962C8B-B14F-4D97-AF65-F5344CB8AC3E}">
        <p14:creationId xmlns:p14="http://schemas.microsoft.com/office/powerpoint/2010/main" val="7930439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2178706" y="2132856"/>
            <a:ext cx="4786585" cy="863873"/>
          </a:xfrm>
        </p:spPr>
        <p:txBody>
          <a:bodyPr/>
          <a:lstStyle/>
          <a:p>
            <a:pPr eaLnBrk="1" hangingPunct="1"/>
            <a:r>
              <a:rPr lang="en-GB" altLang="en-US" sz="5400" b="1" dirty="0">
                <a:solidFill>
                  <a:schemeClr val="tx1"/>
                </a:solidFill>
                <a:latin typeface="Arial Rounded MT Bold" pitchFamily="34" charset="0"/>
              </a:rPr>
              <a:t>Key Stage</a:t>
            </a:r>
            <a:endParaRPr lang="en-GB" altLang="en-US" sz="4800" b="1" dirty="0">
              <a:solidFill>
                <a:schemeClr val="tx1"/>
              </a:solidFill>
              <a:latin typeface="Arial Rounded MT Bold" pitchFamily="34" charset="0"/>
            </a:endParaRPr>
          </a:p>
        </p:txBody>
      </p:sp>
      <p:sp>
        <p:nvSpPr>
          <p:cNvPr id="7171" name="Rectangle 3"/>
          <p:cNvSpPr>
            <a:spLocks noGrp="1" noChangeArrowheads="1"/>
          </p:cNvSpPr>
          <p:nvPr>
            <p:ph type="subTitle" idx="1"/>
          </p:nvPr>
        </p:nvSpPr>
        <p:spPr>
          <a:xfrm>
            <a:off x="1835943" y="3212976"/>
            <a:ext cx="5472112" cy="2304132"/>
          </a:xfrm>
        </p:spPr>
        <p:txBody>
          <a:bodyPr/>
          <a:lstStyle/>
          <a:p>
            <a:pPr eaLnBrk="1" hangingPunct="1">
              <a:lnSpc>
                <a:spcPct val="90000"/>
              </a:lnSpc>
              <a:spcBef>
                <a:spcPct val="0"/>
              </a:spcBef>
            </a:pPr>
            <a:endParaRPr lang="en-GB" altLang="en-US" b="1" dirty="0">
              <a:latin typeface="Arial Rounded MT Bold" pitchFamily="34" charset="0"/>
            </a:endParaRPr>
          </a:p>
          <a:p>
            <a:pPr eaLnBrk="1" hangingPunct="1">
              <a:lnSpc>
                <a:spcPct val="90000"/>
              </a:lnSpc>
              <a:spcBef>
                <a:spcPct val="0"/>
              </a:spcBef>
            </a:pPr>
            <a:endParaRPr lang="en-GB" altLang="en-US" b="1" dirty="0">
              <a:latin typeface="Arial Rounded MT Bold" pitchFamily="34" charset="0"/>
            </a:endParaRPr>
          </a:p>
          <a:p>
            <a:pPr eaLnBrk="1" hangingPunct="1">
              <a:lnSpc>
                <a:spcPct val="90000"/>
              </a:lnSpc>
              <a:spcBef>
                <a:spcPct val="0"/>
              </a:spcBef>
            </a:pPr>
            <a:r>
              <a:rPr lang="en-GB" altLang="en-US" b="1" dirty="0">
                <a:latin typeface="Arial Rounded MT Bold" pitchFamily="34" charset="0"/>
              </a:rPr>
              <a:t>Presented by</a:t>
            </a:r>
          </a:p>
          <a:p>
            <a:pPr eaLnBrk="1" hangingPunct="1">
              <a:lnSpc>
                <a:spcPct val="90000"/>
              </a:lnSpc>
              <a:spcBef>
                <a:spcPct val="0"/>
              </a:spcBef>
            </a:pPr>
            <a:endParaRPr lang="en-GB" altLang="en-US" sz="1000" b="1" dirty="0">
              <a:latin typeface="Arial Rounded MT Bold" pitchFamily="34" charset="0"/>
            </a:endParaRPr>
          </a:p>
          <a:p>
            <a:pPr eaLnBrk="1" hangingPunct="1">
              <a:lnSpc>
                <a:spcPct val="90000"/>
              </a:lnSpc>
              <a:spcBef>
                <a:spcPct val="0"/>
              </a:spcBef>
            </a:pPr>
            <a:r>
              <a:rPr lang="en-GB" altLang="en-US" b="1" dirty="0">
                <a:latin typeface="Arial Rounded MT Bold" pitchFamily="34" charset="0"/>
              </a:rPr>
              <a:t>Yvonne Callaghan</a:t>
            </a:r>
            <a:endParaRPr lang="en-GB" altLang="en-US" sz="800" b="1" dirty="0">
              <a:latin typeface="Arial Rounded MT Bold" pitchFamily="34" charset="0"/>
            </a:endParaRPr>
          </a:p>
          <a:p>
            <a:pPr eaLnBrk="1" hangingPunct="1">
              <a:lnSpc>
                <a:spcPct val="90000"/>
              </a:lnSpc>
              <a:spcBef>
                <a:spcPct val="0"/>
              </a:spcBef>
            </a:pPr>
            <a:r>
              <a:rPr lang="en-GB" altLang="en-US" sz="2800" b="1" dirty="0">
                <a:latin typeface="Arial Rounded MT Bold" pitchFamily="34" charset="0"/>
              </a:rPr>
              <a:t>ICT Development Service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68313" y="476250"/>
            <a:ext cx="8229600" cy="1143000"/>
          </a:xfrm>
        </p:spPr>
        <p:txBody>
          <a:bodyPr/>
          <a:lstStyle/>
          <a:p>
            <a:pPr algn="ctr"/>
            <a:r>
              <a:rPr lang="en-GB" altLang="en-US" sz="5400" b="1" dirty="0">
                <a:latin typeface="Arial Rounded MT Bold" pitchFamily="34" charset="0"/>
              </a:rPr>
              <a:t>Key Stage 2 Results</a:t>
            </a:r>
          </a:p>
        </p:txBody>
      </p:sp>
      <p:sp>
        <p:nvSpPr>
          <p:cNvPr id="30723" name="Content Placeholder 2"/>
          <p:cNvSpPr>
            <a:spLocks noGrp="1"/>
          </p:cNvSpPr>
          <p:nvPr>
            <p:ph idx="1"/>
          </p:nvPr>
        </p:nvSpPr>
        <p:spPr>
          <a:xfrm>
            <a:off x="468313" y="1619250"/>
            <a:ext cx="8229600" cy="4280210"/>
          </a:xfrm>
        </p:spPr>
        <p:txBody>
          <a:bodyPr>
            <a:noAutofit/>
          </a:bodyPr>
          <a:lstStyle/>
          <a:p>
            <a:pPr marL="0" indent="0" algn="just">
              <a:spcBef>
                <a:spcPts val="0"/>
              </a:spcBef>
              <a:buFontTx/>
              <a:buNone/>
            </a:pPr>
            <a:r>
              <a:rPr lang="en-GB" altLang="en-US" sz="2400" dirty="0">
                <a:latin typeface="Arial Rounded MT Bold" pitchFamily="34" charset="0"/>
              </a:rPr>
              <a:t>Schools will be able to:</a:t>
            </a:r>
          </a:p>
          <a:p>
            <a:pPr marL="0" indent="0" algn="just">
              <a:spcBef>
                <a:spcPts val="0"/>
              </a:spcBef>
              <a:buFontTx/>
              <a:buNone/>
            </a:pPr>
            <a:endParaRPr lang="en-GB" altLang="en-US" sz="1100" dirty="0">
              <a:latin typeface="Arial Rounded MT Bold" pitchFamily="34" charset="0"/>
            </a:endParaRPr>
          </a:p>
          <a:p>
            <a:pPr marL="0" indent="0" algn="just">
              <a:spcBef>
                <a:spcPts val="0"/>
              </a:spcBef>
              <a:buFontTx/>
              <a:buNone/>
            </a:pPr>
            <a:endParaRPr lang="en-GB" altLang="en-US" sz="1100" dirty="0">
              <a:latin typeface="Arial Rounded MT Bold" pitchFamily="34" charset="0"/>
            </a:endParaRPr>
          </a:p>
          <a:p>
            <a:pPr marL="0" indent="0" algn="just">
              <a:spcBef>
                <a:spcPts val="0"/>
              </a:spcBef>
              <a:buFontTx/>
              <a:buNone/>
            </a:pPr>
            <a:r>
              <a:rPr lang="en-GB" altLang="en-US" sz="2400" dirty="0">
                <a:latin typeface="Arial Rounded MT Bold" pitchFamily="34" charset="0"/>
              </a:rPr>
              <a:t>upload Key Stage 2 Teacher Assessment results via CTF to the following website:</a:t>
            </a:r>
          </a:p>
          <a:p>
            <a:pPr marL="0" indent="0" algn="just">
              <a:spcBef>
                <a:spcPts val="0"/>
              </a:spcBef>
              <a:buNone/>
            </a:pPr>
            <a:r>
              <a:rPr lang="en-US" sz="1200" b="1" u="sng" dirty="0">
                <a:solidFill>
                  <a:srgbClr val="0070C0"/>
                </a:solidFill>
                <a:latin typeface="Arial Rounded MT Bold" panose="020F070403050403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 </a:t>
            </a:r>
          </a:p>
          <a:p>
            <a:pPr marL="0" indent="0" algn="ctr">
              <a:spcBef>
                <a:spcPts val="0"/>
              </a:spcBef>
              <a:buNone/>
            </a:pPr>
            <a:r>
              <a:rPr lang="en-US" sz="2000" b="1" u="sng" dirty="0">
                <a:solidFill>
                  <a:srgbClr val="0070C0"/>
                </a:solidFill>
                <a:latin typeface="Arial Rounded MT Bold" panose="020F070403050403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https://www.primaryassessmentgateway.education.gov.uk/</a:t>
            </a:r>
            <a:endParaRPr lang="en-GB" altLang="en-US" sz="2000" dirty="0">
              <a:latin typeface="Arial Rounded MT Bold" pitchFamily="34" charset="0"/>
            </a:endParaRPr>
          </a:p>
          <a:p>
            <a:pPr marL="0" indent="0" algn="just">
              <a:spcBef>
                <a:spcPts val="0"/>
              </a:spcBef>
              <a:buFontTx/>
              <a:buNone/>
            </a:pPr>
            <a:endParaRPr lang="en-GB" altLang="en-US" sz="1200" dirty="0">
              <a:latin typeface="Arial Rounded MT Bold" pitchFamily="34" charset="0"/>
            </a:endParaRPr>
          </a:p>
          <a:p>
            <a:pPr marL="0" indent="0" algn="just">
              <a:spcBef>
                <a:spcPts val="0"/>
              </a:spcBef>
              <a:buFontTx/>
              <a:buNone/>
            </a:pPr>
            <a:r>
              <a:rPr lang="en-GB" altLang="en-US" sz="2400" dirty="0">
                <a:latin typeface="Arial Rounded MT Bold" pitchFamily="34" charset="0"/>
              </a:rPr>
              <a:t>Once the results have been checked and verified, Test Outcomes will be produced by the PAG, schools will be able to download  from the above website the Key Stage 2 Test Outcomes from 7:30 am on the </a:t>
            </a:r>
            <a:r>
              <a:rPr lang="en-GB" altLang="en-US" sz="2400" dirty="0">
                <a:solidFill>
                  <a:srgbClr val="FF0000"/>
                </a:solidFill>
                <a:latin typeface="Arial Rounded MT Bold" pitchFamily="34" charset="0"/>
              </a:rPr>
              <a:t>11</a:t>
            </a:r>
            <a:r>
              <a:rPr lang="en-GB" altLang="en-US" sz="2400" baseline="30000" dirty="0">
                <a:solidFill>
                  <a:srgbClr val="FF0000"/>
                </a:solidFill>
                <a:latin typeface="Arial Rounded MT Bold" pitchFamily="34" charset="0"/>
              </a:rPr>
              <a:t>th</a:t>
            </a:r>
            <a:r>
              <a:rPr lang="en-GB" altLang="en-US" sz="2400" dirty="0">
                <a:solidFill>
                  <a:srgbClr val="FF0000"/>
                </a:solidFill>
                <a:latin typeface="Arial Rounded MT Bold" pitchFamily="34" charset="0"/>
              </a:rPr>
              <a:t> July 2023</a:t>
            </a:r>
          </a:p>
          <a:p>
            <a:pPr marL="0" indent="0" algn="just">
              <a:spcBef>
                <a:spcPts val="0"/>
              </a:spcBef>
              <a:buFontTx/>
              <a:buNone/>
            </a:pPr>
            <a:endParaRPr lang="en-US" sz="2400" b="1" u="sng" dirty="0">
              <a:solidFill>
                <a:srgbClr val="0070C0"/>
              </a:solidFill>
              <a:latin typeface="Arial Rounded MT Bold" panose="020F0704030504030204" pitchFamily="34" charset="0"/>
              <a:cs typeface="Arial" panose="020B0604020202020204" pitchFamily="34" charset="0"/>
            </a:endParaRPr>
          </a:p>
        </p:txBody>
      </p:sp>
    </p:spTree>
    <p:extLst>
      <p:ext uri="{BB962C8B-B14F-4D97-AF65-F5344CB8AC3E}">
        <p14:creationId xmlns:p14="http://schemas.microsoft.com/office/powerpoint/2010/main" val="12677552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468313" y="260350"/>
            <a:ext cx="8229600" cy="792163"/>
          </a:xfrm>
        </p:spPr>
        <p:txBody>
          <a:bodyPr/>
          <a:lstStyle/>
          <a:p>
            <a:pPr algn="ctr"/>
            <a:r>
              <a:rPr lang="en-GB" altLang="en-US" b="1" dirty="0">
                <a:latin typeface="Arial Rounded MT Bold" pitchFamily="34" charset="0"/>
              </a:rPr>
              <a:t>Key Stage – Reminders:</a:t>
            </a:r>
          </a:p>
        </p:txBody>
      </p:sp>
      <p:sp>
        <p:nvSpPr>
          <p:cNvPr id="31747" name="Content Placeholder 2"/>
          <p:cNvSpPr>
            <a:spLocks noGrp="1"/>
          </p:cNvSpPr>
          <p:nvPr>
            <p:ph idx="1"/>
          </p:nvPr>
        </p:nvSpPr>
        <p:spPr>
          <a:xfrm>
            <a:off x="509677" y="1124744"/>
            <a:ext cx="8124646" cy="5183188"/>
          </a:xfrm>
        </p:spPr>
        <p:txBody>
          <a:bodyPr>
            <a:normAutofit fontScale="92500" lnSpcReduction="10000"/>
          </a:bodyPr>
          <a:lstStyle/>
          <a:p>
            <a:pPr algn="just">
              <a:spcBef>
                <a:spcPts val="0"/>
              </a:spcBef>
            </a:pPr>
            <a:r>
              <a:rPr lang="en-GB" altLang="en-US" sz="2400" dirty="0">
                <a:latin typeface="Arial Rounded MT Bold" panose="020F0704030504030204" pitchFamily="34" charset="0"/>
                <a:cs typeface="Arial" panose="020B0604020202020204" pitchFamily="34" charset="0"/>
              </a:rPr>
              <a:t>Check for Missing Results – Please do </a:t>
            </a:r>
            <a:r>
              <a:rPr lang="en-GB" altLang="en-US" sz="2400" b="1" dirty="0">
                <a:latin typeface="Arial Rounded MT Bold" panose="020F0704030504030204" pitchFamily="34" charset="0"/>
                <a:cs typeface="Arial" panose="020B0604020202020204" pitchFamily="34" charset="0"/>
              </a:rPr>
              <a:t>not</a:t>
            </a:r>
            <a:r>
              <a:rPr lang="en-GB" altLang="en-US" sz="2400" dirty="0">
                <a:latin typeface="Arial Rounded MT Bold" panose="020F0704030504030204" pitchFamily="34" charset="0"/>
                <a:cs typeface="Arial" panose="020B0604020202020204" pitchFamily="34" charset="0"/>
              </a:rPr>
              <a:t> upload files with missing results, only one file per key stage may be submitted. </a:t>
            </a:r>
          </a:p>
          <a:p>
            <a:pPr marL="0" indent="0" algn="just">
              <a:spcBef>
                <a:spcPts val="0"/>
              </a:spcBef>
              <a:buNone/>
            </a:pPr>
            <a:endParaRPr lang="en-GB" altLang="en-US" sz="1200" dirty="0">
              <a:latin typeface="Arial Rounded MT Bold" panose="020F0704030504030204" pitchFamily="34" charset="0"/>
              <a:cs typeface="Arial" panose="020B0604020202020204" pitchFamily="34" charset="0"/>
            </a:endParaRPr>
          </a:p>
          <a:p>
            <a:pPr algn="just">
              <a:spcBef>
                <a:spcPts val="0"/>
              </a:spcBef>
            </a:pPr>
            <a:r>
              <a:rPr lang="en-GB" altLang="en-US" sz="2400" dirty="0">
                <a:latin typeface="Arial Rounded MT Bold" panose="020F0704030504030204" pitchFamily="34" charset="0"/>
                <a:cs typeface="Arial" panose="020B0604020202020204" pitchFamily="34" charset="0"/>
              </a:rPr>
              <a:t>Remember if changing any results in the marksheet the marksheet must be calculated and saved</a:t>
            </a:r>
          </a:p>
          <a:p>
            <a:pPr marL="0" indent="0" algn="just">
              <a:spcBef>
                <a:spcPts val="0"/>
              </a:spcBef>
              <a:buNone/>
            </a:pPr>
            <a:endParaRPr lang="en-GB" altLang="en-US" sz="1200" dirty="0">
              <a:latin typeface="Arial Rounded MT Bold" panose="020F0704030504030204" pitchFamily="34" charset="0"/>
              <a:cs typeface="Arial" panose="020B0604020202020204" pitchFamily="34" charset="0"/>
            </a:endParaRPr>
          </a:p>
          <a:p>
            <a:pPr algn="just">
              <a:spcBef>
                <a:spcPts val="0"/>
              </a:spcBef>
            </a:pPr>
            <a:r>
              <a:rPr lang="en-GB" altLang="en-US" sz="2400" dirty="0">
                <a:latin typeface="Arial Rounded MT Bold" panose="020F0704030504030204" pitchFamily="34" charset="0"/>
                <a:cs typeface="Arial" panose="020B0604020202020204" pitchFamily="34" charset="0"/>
              </a:rPr>
              <a:t>Teachers &amp; Headteachers will need to check/sign off marksheets </a:t>
            </a:r>
          </a:p>
          <a:p>
            <a:pPr marL="0" indent="0" algn="just">
              <a:spcBef>
                <a:spcPts val="0"/>
              </a:spcBef>
              <a:buNone/>
            </a:pPr>
            <a:endParaRPr lang="en-GB" altLang="en-US" sz="1200" dirty="0">
              <a:latin typeface="Arial Rounded MT Bold" panose="020F0704030504030204" pitchFamily="34" charset="0"/>
              <a:cs typeface="Arial" panose="020B0604020202020204" pitchFamily="34" charset="0"/>
            </a:endParaRPr>
          </a:p>
          <a:p>
            <a:pPr algn="just">
              <a:spcBef>
                <a:spcPts val="0"/>
              </a:spcBef>
            </a:pPr>
            <a:r>
              <a:rPr lang="en-GB" altLang="en-US" sz="2400" dirty="0">
                <a:latin typeface="Arial Rounded MT Bold" panose="020F0704030504030204" pitchFamily="34" charset="0"/>
                <a:cs typeface="Arial" panose="020B0604020202020204" pitchFamily="34" charset="0"/>
              </a:rPr>
              <a:t>Upload results for </a:t>
            </a:r>
            <a:r>
              <a:rPr lang="en-GB" altLang="en-US" sz="2400" b="1" dirty="0">
                <a:latin typeface="Arial Rounded MT Bold" panose="020F0704030504030204" pitchFamily="34" charset="0"/>
                <a:cs typeface="Arial" panose="020B0604020202020204" pitchFamily="34" charset="0"/>
              </a:rPr>
              <a:t>EYFS, Phonics 1&amp;2 </a:t>
            </a:r>
            <a:r>
              <a:rPr lang="en-GB" altLang="en-US" sz="2400" dirty="0">
                <a:latin typeface="Arial Rounded MT Bold" panose="020F0704030504030204" pitchFamily="34" charset="0"/>
                <a:cs typeface="Arial" panose="020B0604020202020204" pitchFamily="34" charset="0"/>
              </a:rPr>
              <a:t>and </a:t>
            </a:r>
            <a:r>
              <a:rPr lang="en-GB" altLang="en-US" sz="2400" b="1" dirty="0">
                <a:latin typeface="Arial Rounded MT Bold" panose="020F0704030504030204" pitchFamily="34" charset="0"/>
                <a:cs typeface="Arial" panose="020B0604020202020204" pitchFamily="34" charset="0"/>
              </a:rPr>
              <a:t>KS1</a:t>
            </a:r>
            <a:r>
              <a:rPr lang="en-GB" altLang="en-US" sz="2400" dirty="0">
                <a:latin typeface="Arial Rounded MT Bold" panose="020F0704030504030204" pitchFamily="34" charset="0"/>
                <a:cs typeface="Arial" panose="020B0604020202020204" pitchFamily="34" charset="0"/>
              </a:rPr>
              <a:t> to the LA via CTF to:</a:t>
            </a:r>
          </a:p>
          <a:p>
            <a:pPr marL="0" indent="0" algn="just">
              <a:spcBef>
                <a:spcPts val="0"/>
              </a:spcBef>
              <a:buNone/>
            </a:pPr>
            <a:r>
              <a:rPr lang="en-GB" altLang="en-US" sz="2400" dirty="0">
                <a:solidFill>
                  <a:srgbClr val="7030A0"/>
                </a:solidFill>
                <a:latin typeface="Arial Rounded MT Bold" panose="020F0704030504030204" pitchFamily="34" charset="0"/>
                <a:cs typeface="Arial" panose="020B0604020202020204" pitchFamily="34" charset="0"/>
              </a:rPr>
              <a:t>   </a:t>
            </a:r>
            <a:r>
              <a:rPr lang="en-US" altLang="en-US" sz="2400" u="sng" dirty="0">
                <a:solidFill>
                  <a:srgbClr val="0070C0"/>
                </a:solidFill>
                <a:latin typeface="Arial Rounded MT Bold" panose="020F0704030504030204" pitchFamily="34" charset="0"/>
                <a:cs typeface="Arial" panose="020B0604020202020204" pitchFamily="34" charset="0"/>
              </a:rPr>
              <a:t>https://apps.warwickshire.gov.uk/SchoolUpload</a:t>
            </a:r>
            <a:r>
              <a:rPr lang="en-US" altLang="en-US" sz="2400" dirty="0">
                <a:solidFill>
                  <a:srgbClr val="0070C0"/>
                </a:solidFill>
                <a:latin typeface="Arial Rounded MT Bold" panose="020F0704030504030204" pitchFamily="34" charset="0"/>
                <a:cs typeface="Arial" panose="020B0604020202020204" pitchFamily="34" charset="0"/>
              </a:rPr>
              <a:t> </a:t>
            </a:r>
          </a:p>
          <a:p>
            <a:pPr marL="0" indent="0" algn="just">
              <a:spcBef>
                <a:spcPts val="0"/>
              </a:spcBef>
              <a:buNone/>
            </a:pPr>
            <a:endParaRPr lang="en-GB" altLang="en-US" sz="1200" dirty="0">
              <a:solidFill>
                <a:srgbClr val="7030A0"/>
              </a:solidFill>
              <a:latin typeface="Arial Rounded MT Bold" panose="020F0704030504030204" pitchFamily="34" charset="0"/>
              <a:cs typeface="Arial" panose="020B0604020202020204" pitchFamily="34" charset="0"/>
            </a:endParaRPr>
          </a:p>
          <a:p>
            <a:pPr algn="just">
              <a:spcBef>
                <a:spcPts val="0"/>
              </a:spcBef>
            </a:pPr>
            <a:r>
              <a:rPr lang="en-GB" altLang="en-US" sz="2400" dirty="0">
                <a:latin typeface="Arial Rounded MT Bold" panose="020F0704030504030204" pitchFamily="34" charset="0"/>
                <a:cs typeface="Arial" panose="020B0604020202020204" pitchFamily="34" charset="0"/>
              </a:rPr>
              <a:t>Upload Key Stage 2 results to the: </a:t>
            </a:r>
            <a:r>
              <a:rPr lang="en-US" sz="2400" b="1" dirty="0">
                <a:latin typeface="Arial Rounded MT Bold" panose="020F0704030504030204" pitchFamily="34" charset="0"/>
                <a:cs typeface="Arial" panose="020B0604020202020204" pitchFamily="34" charset="0"/>
              </a:rPr>
              <a:t>Primary Assessment Gateway (PAG) </a:t>
            </a:r>
          </a:p>
          <a:p>
            <a:pPr marL="0" indent="0" algn="just">
              <a:spcBef>
                <a:spcPts val="0"/>
              </a:spcBef>
              <a:buNone/>
            </a:pPr>
            <a:r>
              <a:rPr lang="en-US" b="1" dirty="0">
                <a:latin typeface="Arial Rounded MT Bold" panose="020F0704030504030204" pitchFamily="34" charset="0"/>
                <a:cs typeface="Arial" panose="020B0604020202020204" pitchFamily="34" charset="0"/>
              </a:rPr>
              <a:t>     </a:t>
            </a:r>
            <a:r>
              <a:rPr lang="en-US" sz="2400" b="1" u="sng" dirty="0">
                <a:solidFill>
                  <a:srgbClr val="0070C0"/>
                </a:solidFill>
                <a:latin typeface="Arial Rounded MT Bold" panose="020F0704030504030204" pitchFamily="34" charset="0"/>
                <a:cs typeface="Arial" panose="020B0604020202020204" pitchFamily="34" charset="0"/>
              </a:rPr>
              <a:t>https://www.primaryassessmentgateway.education.gov.uk/</a:t>
            </a:r>
            <a:endParaRPr lang="en-GB" sz="2400" b="1" dirty="0">
              <a:solidFill>
                <a:srgbClr val="0070C0"/>
              </a:solidFill>
              <a:latin typeface="Arial Rounded MT Bold" panose="020F0704030504030204" pitchFamily="34" charset="0"/>
              <a:cs typeface="Arial" panose="020B0604020202020204" pitchFamily="34" charset="0"/>
            </a:endParaRPr>
          </a:p>
          <a:p>
            <a:pPr algn="just">
              <a:spcBef>
                <a:spcPts val="0"/>
              </a:spcBef>
            </a:pPr>
            <a:endParaRPr lang="en-GB" altLang="en-US" dirty="0">
              <a:latin typeface="Arial Rounded MT Bold" panose="020F0704030504030204"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4"/>
          <p:cNvSpPr>
            <a:spLocks noChangeArrowheads="1"/>
          </p:cNvSpPr>
          <p:nvPr/>
        </p:nvSpPr>
        <p:spPr bwMode="auto">
          <a:xfrm>
            <a:off x="684213" y="620713"/>
            <a:ext cx="7272337" cy="86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GB" altLang="en-US" sz="4800" b="1" dirty="0">
                <a:latin typeface="Arial Rounded MT Bold" pitchFamily="34" charset="0"/>
              </a:rPr>
              <a:t>Key Stage Return Dates</a:t>
            </a:r>
          </a:p>
        </p:txBody>
      </p:sp>
      <p:sp>
        <p:nvSpPr>
          <p:cNvPr id="32771" name="TextBox 2"/>
          <p:cNvSpPr txBox="1">
            <a:spLocks noChangeArrowheads="1"/>
          </p:cNvSpPr>
          <p:nvPr/>
        </p:nvSpPr>
        <p:spPr bwMode="auto">
          <a:xfrm>
            <a:off x="925513" y="1628775"/>
            <a:ext cx="678815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None/>
            </a:pPr>
            <a:r>
              <a:rPr lang="en-US" sz="1800" b="1" dirty="0">
                <a:solidFill>
                  <a:srgbClr val="FF0000"/>
                </a:solidFill>
                <a:latin typeface="Arial Rounded MT Bold" panose="020F0704030504030204" pitchFamily="34" charset="0"/>
              </a:rPr>
              <a:t>EYFS</a:t>
            </a:r>
            <a:endParaRPr lang="en-GB" sz="1800" b="1" dirty="0">
              <a:solidFill>
                <a:srgbClr val="FF0000"/>
              </a:solidFill>
              <a:latin typeface="Arial Rounded MT Bold" panose="020F0704030504030204" pitchFamily="34" charset="0"/>
            </a:endParaRPr>
          </a:p>
          <a:p>
            <a:r>
              <a:rPr lang="en-US" sz="1800" b="1" dirty="0">
                <a:latin typeface="Arial Rounded MT Bold" panose="020F0704030504030204" pitchFamily="34" charset="0"/>
              </a:rPr>
              <a:t>Data Collection opens	- 	5</a:t>
            </a:r>
            <a:r>
              <a:rPr lang="en-US" sz="1800" b="1" baseline="30000" dirty="0">
                <a:latin typeface="Arial Rounded MT Bold" panose="020F0704030504030204" pitchFamily="34" charset="0"/>
              </a:rPr>
              <a:t>th</a:t>
            </a:r>
            <a:r>
              <a:rPr lang="en-US" sz="1800" b="1" dirty="0">
                <a:latin typeface="Arial Rounded MT Bold" panose="020F0704030504030204" pitchFamily="34" charset="0"/>
              </a:rPr>
              <a:t> June 2023</a:t>
            </a:r>
            <a:endParaRPr lang="en-GB" sz="1800" dirty="0">
              <a:latin typeface="Arial Rounded MT Bold" panose="020F0704030504030204" pitchFamily="34" charset="0"/>
            </a:endParaRPr>
          </a:p>
          <a:p>
            <a:r>
              <a:rPr lang="en-US" sz="1800" b="1" dirty="0">
                <a:latin typeface="Arial Rounded MT Bold" panose="020F0704030504030204" pitchFamily="34" charset="0"/>
              </a:rPr>
              <a:t>Data Collection closes 	</a:t>
            </a:r>
            <a:r>
              <a:rPr lang="en-US" sz="1800" b="1" i="1" dirty="0">
                <a:latin typeface="Arial Rounded MT Bold" panose="020F0704030504030204" pitchFamily="34" charset="0"/>
              </a:rPr>
              <a:t>-	</a:t>
            </a:r>
            <a:r>
              <a:rPr lang="en-US" sz="1800" b="1" dirty="0">
                <a:latin typeface="Arial Rounded MT Bold" panose="020F0704030504030204" pitchFamily="34" charset="0"/>
              </a:rPr>
              <a:t>27</a:t>
            </a:r>
            <a:r>
              <a:rPr lang="en-US" sz="1800" b="1" baseline="30000" dirty="0">
                <a:latin typeface="Arial Rounded MT Bold" panose="020F0704030504030204" pitchFamily="34" charset="0"/>
              </a:rPr>
              <a:t>th</a:t>
            </a:r>
            <a:r>
              <a:rPr lang="en-US" sz="1800" b="1" dirty="0">
                <a:latin typeface="Arial Rounded MT Bold" panose="020F0704030504030204" pitchFamily="34" charset="0"/>
              </a:rPr>
              <a:t> June</a:t>
            </a:r>
            <a:r>
              <a:rPr lang="en-US" sz="1800" b="1" i="1" dirty="0">
                <a:latin typeface="Arial Rounded MT Bold" panose="020F0704030504030204" pitchFamily="34" charset="0"/>
              </a:rPr>
              <a:t> </a:t>
            </a:r>
            <a:r>
              <a:rPr lang="en-US" sz="1800" b="1" dirty="0">
                <a:latin typeface="Arial Rounded MT Bold" panose="020F0704030504030204" pitchFamily="34" charset="0"/>
              </a:rPr>
              <a:t>2023</a:t>
            </a:r>
          </a:p>
          <a:p>
            <a:endParaRPr lang="en-GB" sz="900" dirty="0">
              <a:latin typeface="Arial Rounded MT Bold" panose="020F0704030504030204" pitchFamily="34" charset="0"/>
            </a:endParaRPr>
          </a:p>
          <a:p>
            <a:pPr>
              <a:buNone/>
            </a:pPr>
            <a:r>
              <a:rPr lang="en-US" sz="1800" b="1" dirty="0">
                <a:solidFill>
                  <a:srgbClr val="FF0000"/>
                </a:solidFill>
                <a:latin typeface="Arial Rounded MT Bold" panose="020F0704030504030204" pitchFamily="34" charset="0"/>
              </a:rPr>
              <a:t>Phonics Year 1 &amp; Year 2</a:t>
            </a:r>
          </a:p>
          <a:p>
            <a:r>
              <a:rPr lang="en-US" sz="1800" b="1" dirty="0">
                <a:latin typeface="Arial Rounded MT Bold" panose="020F0704030504030204" pitchFamily="34" charset="0"/>
              </a:rPr>
              <a:t>Data Collection opens 	-	12</a:t>
            </a:r>
            <a:r>
              <a:rPr lang="en-US" sz="1800" b="1" baseline="30000" dirty="0">
                <a:latin typeface="Arial Rounded MT Bold" panose="020F0704030504030204" pitchFamily="34" charset="0"/>
              </a:rPr>
              <a:t>th</a:t>
            </a:r>
            <a:r>
              <a:rPr lang="en-US" sz="1800" b="1" dirty="0">
                <a:latin typeface="Arial Rounded MT Bold" panose="020F0704030504030204" pitchFamily="34" charset="0"/>
              </a:rPr>
              <a:t> June 2023</a:t>
            </a:r>
            <a:endParaRPr lang="en-GB" sz="1800" dirty="0">
              <a:latin typeface="Arial Rounded MT Bold" panose="020F0704030504030204" pitchFamily="34" charset="0"/>
            </a:endParaRPr>
          </a:p>
          <a:p>
            <a:r>
              <a:rPr lang="en-US" sz="1800" b="1" dirty="0">
                <a:latin typeface="Arial Rounded MT Bold" panose="020F0704030504030204" pitchFamily="34" charset="0"/>
              </a:rPr>
              <a:t>Data Collection closes 	-	23</a:t>
            </a:r>
            <a:r>
              <a:rPr lang="en-US" sz="1800" b="1" baseline="30000" dirty="0">
                <a:latin typeface="Arial Rounded MT Bold" panose="020F0704030504030204" pitchFamily="34" charset="0"/>
              </a:rPr>
              <a:t>rd</a:t>
            </a:r>
            <a:r>
              <a:rPr lang="en-US" sz="1800" b="1" dirty="0">
                <a:latin typeface="Arial Rounded MT Bold" panose="020F0704030504030204" pitchFamily="34" charset="0"/>
              </a:rPr>
              <a:t> June 2023</a:t>
            </a:r>
          </a:p>
          <a:p>
            <a:endParaRPr lang="en-GB" sz="900" dirty="0">
              <a:latin typeface="Arial Rounded MT Bold" panose="020F0704030504030204" pitchFamily="34" charset="0"/>
            </a:endParaRPr>
          </a:p>
          <a:p>
            <a:pPr>
              <a:buNone/>
            </a:pPr>
            <a:r>
              <a:rPr lang="en-US" sz="1800" b="1" dirty="0">
                <a:solidFill>
                  <a:srgbClr val="FF0000"/>
                </a:solidFill>
                <a:latin typeface="Arial Rounded MT Bold" panose="020F0704030504030204" pitchFamily="34" charset="0"/>
              </a:rPr>
              <a:t>Key Stage 1</a:t>
            </a:r>
            <a:endParaRPr lang="en-GB" sz="1800" b="1" dirty="0">
              <a:solidFill>
                <a:srgbClr val="FF0000"/>
              </a:solidFill>
              <a:latin typeface="Arial Rounded MT Bold" panose="020F0704030504030204" pitchFamily="34" charset="0"/>
            </a:endParaRPr>
          </a:p>
          <a:p>
            <a:r>
              <a:rPr lang="en-US" sz="1800" b="1" dirty="0">
                <a:latin typeface="Arial Rounded MT Bold" panose="020F0704030504030204" pitchFamily="34" charset="0"/>
              </a:rPr>
              <a:t>Data Collection opens	-	5</a:t>
            </a:r>
            <a:r>
              <a:rPr lang="en-US" sz="1800" b="1" baseline="30000" dirty="0">
                <a:latin typeface="Arial Rounded MT Bold" panose="020F0704030504030204" pitchFamily="34" charset="0"/>
              </a:rPr>
              <a:t>th</a:t>
            </a:r>
            <a:r>
              <a:rPr lang="en-US" sz="1800" b="1" dirty="0">
                <a:latin typeface="Arial Rounded MT Bold" panose="020F0704030504030204" pitchFamily="34" charset="0"/>
              </a:rPr>
              <a:t> June 2023</a:t>
            </a:r>
          </a:p>
          <a:p>
            <a:r>
              <a:rPr lang="en-US" sz="1800" b="1" dirty="0">
                <a:latin typeface="Arial Rounded MT Bold" panose="020F0704030504030204" pitchFamily="34" charset="0"/>
              </a:rPr>
              <a:t>Data Collection closes  	-	27</a:t>
            </a:r>
            <a:r>
              <a:rPr lang="en-US" sz="1800" b="1" baseline="30000" dirty="0">
                <a:latin typeface="Arial Rounded MT Bold" panose="020F0704030504030204" pitchFamily="34" charset="0"/>
              </a:rPr>
              <a:t>th</a:t>
            </a:r>
            <a:r>
              <a:rPr lang="en-US" sz="1800" b="1" dirty="0">
                <a:latin typeface="Arial Rounded MT Bold" panose="020F0704030504030204" pitchFamily="34" charset="0"/>
              </a:rPr>
              <a:t> June 2023</a:t>
            </a:r>
          </a:p>
          <a:p>
            <a:endParaRPr lang="en-GB" sz="900" dirty="0">
              <a:latin typeface="Arial Rounded MT Bold" panose="020F0704030504030204" pitchFamily="34" charset="0"/>
            </a:endParaRPr>
          </a:p>
          <a:p>
            <a:pPr>
              <a:buNone/>
            </a:pPr>
            <a:r>
              <a:rPr lang="en-US" sz="1800" b="1" dirty="0">
                <a:solidFill>
                  <a:srgbClr val="FF0000"/>
                </a:solidFill>
                <a:latin typeface="Arial Rounded MT Bold" panose="020F0704030504030204" pitchFamily="34" charset="0"/>
              </a:rPr>
              <a:t>Key Stage 2</a:t>
            </a:r>
            <a:endParaRPr lang="en-GB" sz="1800" b="1" dirty="0">
              <a:solidFill>
                <a:srgbClr val="FF0000"/>
              </a:solidFill>
              <a:latin typeface="Arial Rounded MT Bold" panose="020F0704030504030204" pitchFamily="34" charset="0"/>
            </a:endParaRPr>
          </a:p>
          <a:p>
            <a:r>
              <a:rPr lang="en-US" sz="1800" b="1" dirty="0">
                <a:latin typeface="Arial Rounded MT Bold" panose="020F0704030504030204" pitchFamily="34" charset="0"/>
              </a:rPr>
              <a:t>Data Collection opens	-	15</a:t>
            </a:r>
            <a:r>
              <a:rPr lang="en-US" sz="1800" b="1" baseline="30000" dirty="0">
                <a:latin typeface="Arial Rounded MT Bold" panose="020F0704030504030204" pitchFamily="34" charset="0"/>
              </a:rPr>
              <a:t>th</a:t>
            </a:r>
            <a:r>
              <a:rPr lang="en-US" sz="1800" b="1" dirty="0">
                <a:latin typeface="Arial Rounded MT Bold" panose="020F0704030504030204" pitchFamily="34" charset="0"/>
              </a:rPr>
              <a:t> May 2023</a:t>
            </a:r>
            <a:endParaRPr lang="en-GB" sz="1800" dirty="0">
              <a:latin typeface="Arial Rounded MT Bold" panose="020F0704030504030204" pitchFamily="34" charset="0"/>
            </a:endParaRPr>
          </a:p>
          <a:p>
            <a:r>
              <a:rPr lang="en-US" sz="1800" b="1" dirty="0">
                <a:latin typeface="Arial Rounded MT Bold" panose="020F0704030504030204" pitchFamily="34" charset="0"/>
              </a:rPr>
              <a:t>Data Collection closes  	-	30</a:t>
            </a:r>
            <a:r>
              <a:rPr lang="en-US" sz="1800" b="1" baseline="30000" dirty="0">
                <a:latin typeface="Arial Rounded MT Bold" panose="020F0704030504030204" pitchFamily="34" charset="0"/>
              </a:rPr>
              <a:t>th</a:t>
            </a:r>
            <a:r>
              <a:rPr lang="en-US" sz="1800" b="1" dirty="0">
                <a:latin typeface="Arial Rounded MT Bold" panose="020F0704030504030204" pitchFamily="34" charset="0"/>
              </a:rPr>
              <a:t> June 2023</a:t>
            </a:r>
            <a:endParaRPr lang="en-GB" sz="1800" dirty="0">
              <a:latin typeface="Arial Rounded MT Bold" panose="020F0704030504030204"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1"/>
          <p:cNvSpPr txBox="1">
            <a:spLocks noChangeArrowheads="1"/>
          </p:cNvSpPr>
          <p:nvPr/>
        </p:nvSpPr>
        <p:spPr bwMode="auto">
          <a:xfrm>
            <a:off x="468312" y="1412776"/>
            <a:ext cx="8207375" cy="4770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hangingPunct="1">
              <a:spcBef>
                <a:spcPct val="0"/>
              </a:spcBef>
              <a:buFontTx/>
              <a:buNone/>
              <a:defRPr/>
            </a:pPr>
            <a:r>
              <a:rPr lang="en-GB" altLang="en-US" sz="2800" dirty="0">
                <a:latin typeface="Arial Rounded MT Bold" pitchFamily="34" charset="0"/>
              </a:rPr>
              <a:t>Uploading Key Stage 2 results to the Primary Assessment Gateway:</a:t>
            </a:r>
          </a:p>
          <a:p>
            <a:pPr algn="just" eaLnBrk="1" hangingPunct="1">
              <a:spcBef>
                <a:spcPct val="0"/>
              </a:spcBef>
              <a:buFontTx/>
              <a:buNone/>
              <a:defRPr/>
            </a:pPr>
            <a:endParaRPr lang="en-GB" altLang="en-US" sz="1200" dirty="0">
              <a:latin typeface="Arial Rounded MT Bold" pitchFamily="34" charset="0"/>
            </a:endParaRPr>
          </a:p>
          <a:p>
            <a:pPr lvl="1" algn="just" eaLnBrk="1" hangingPunct="1">
              <a:spcBef>
                <a:spcPct val="0"/>
              </a:spcBef>
              <a:buFont typeface="Arial" charset="0"/>
              <a:buChar char="•"/>
              <a:defRPr/>
            </a:pPr>
            <a:r>
              <a:rPr lang="en-GB" altLang="en-US" dirty="0">
                <a:latin typeface="Arial Rounded MT Bold" pitchFamily="34" charset="0"/>
              </a:rPr>
              <a:t>Ensure the person holding the password for the Primary Assessment Gateway site is present on the day the results are to be uploaded.</a:t>
            </a:r>
          </a:p>
          <a:p>
            <a:pPr marL="457200" lvl="1" indent="0" algn="just" eaLnBrk="1" hangingPunct="1">
              <a:spcBef>
                <a:spcPct val="0"/>
              </a:spcBef>
              <a:buNone/>
              <a:defRPr/>
            </a:pPr>
            <a:endParaRPr lang="en-GB" altLang="en-US" sz="1200" dirty="0">
              <a:latin typeface="Arial Rounded MT Bold" pitchFamily="34" charset="0"/>
            </a:endParaRPr>
          </a:p>
          <a:p>
            <a:pPr lvl="1" algn="just" eaLnBrk="1" hangingPunct="1">
              <a:spcBef>
                <a:spcPct val="0"/>
              </a:spcBef>
              <a:buFont typeface="Arial" panose="020B0604020202020204" pitchFamily="34" charset="0"/>
              <a:buChar char="•"/>
              <a:defRPr/>
            </a:pPr>
            <a:r>
              <a:rPr lang="en-GB" altLang="en-US" dirty="0">
                <a:latin typeface="Arial Rounded MT Bold" pitchFamily="34" charset="0"/>
              </a:rPr>
              <a:t>Neither the </a:t>
            </a:r>
            <a:r>
              <a:rPr lang="en-GB" altLang="en-US" b="1" dirty="0">
                <a:latin typeface="Arial Rounded MT Bold" pitchFamily="34" charset="0"/>
              </a:rPr>
              <a:t>Assessment </a:t>
            </a:r>
            <a:r>
              <a:rPr lang="en-GB" altLang="en-US" dirty="0">
                <a:latin typeface="Arial Rounded MT Bold" pitchFamily="34" charset="0"/>
              </a:rPr>
              <a:t>or the </a:t>
            </a:r>
            <a:r>
              <a:rPr lang="en-GB" altLang="en-US" b="1" dirty="0">
                <a:latin typeface="Arial Rounded MT Bold" pitchFamily="34" charset="0"/>
              </a:rPr>
              <a:t>MIDAS</a:t>
            </a:r>
            <a:r>
              <a:rPr lang="en-GB" altLang="en-US" dirty="0">
                <a:latin typeface="Arial Rounded MT Bold" pitchFamily="34" charset="0"/>
              </a:rPr>
              <a:t> teams will have that information for schools when uploading data to the Primary Assessment Gateway site.</a:t>
            </a:r>
          </a:p>
        </p:txBody>
      </p:sp>
      <p:sp>
        <p:nvSpPr>
          <p:cNvPr id="33795" name="Rectangle 4"/>
          <p:cNvSpPr>
            <a:spLocks noChangeArrowheads="1"/>
          </p:cNvSpPr>
          <p:nvPr/>
        </p:nvSpPr>
        <p:spPr bwMode="auto">
          <a:xfrm>
            <a:off x="2267744" y="328413"/>
            <a:ext cx="4752975" cy="911225"/>
          </a:xfrm>
          <a:prstGeom prst="rect">
            <a:avLst/>
          </a:prstGeom>
          <a:noFill/>
          <a:ln>
            <a:noFill/>
          </a:ln>
          <a:effectLst>
            <a:outerShdw dist="13470"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92075" tIns="46038" rIns="92075" bIns="46038"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GB" altLang="en-US" sz="5400" b="1" dirty="0">
                <a:solidFill>
                  <a:srgbClr val="FF0000"/>
                </a:solidFill>
                <a:latin typeface="Arial Rounded MT Bold" pitchFamily="34" charset="0"/>
              </a:rPr>
              <a:t>Important</a:t>
            </a:r>
            <a:endParaRPr lang="en-GB" altLang="en-US" sz="6600" b="1" dirty="0">
              <a:solidFill>
                <a:srgbClr val="FF0000"/>
              </a:solidFill>
              <a:latin typeface="Arial Rounded MT Bold"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31520" y="342231"/>
            <a:ext cx="7680960" cy="961458"/>
          </a:xfrm>
        </p:spPr>
        <p:txBody>
          <a:bodyPr/>
          <a:lstStyle/>
          <a:p>
            <a:pPr algn="ctr"/>
            <a:r>
              <a:rPr lang="en-GB" b="1" dirty="0">
                <a:latin typeface="Arial Rounded MT Bold" panose="020F0704030504030204" pitchFamily="34" charset="0"/>
              </a:rPr>
              <a:t>End of Key Stage Process</a:t>
            </a:r>
          </a:p>
        </p:txBody>
      </p:sp>
      <p:sp>
        <p:nvSpPr>
          <p:cNvPr id="2" name="Content Placeholder 1"/>
          <p:cNvSpPr>
            <a:spLocks noGrp="1"/>
          </p:cNvSpPr>
          <p:nvPr>
            <p:ph idx="1"/>
          </p:nvPr>
        </p:nvSpPr>
        <p:spPr>
          <a:xfrm>
            <a:off x="731520" y="1484784"/>
            <a:ext cx="7680960" cy="4354112"/>
          </a:xfrm>
        </p:spPr>
        <p:txBody>
          <a:bodyPr>
            <a:noAutofit/>
          </a:bodyPr>
          <a:lstStyle/>
          <a:p>
            <a:pPr marL="0" indent="0">
              <a:spcBef>
                <a:spcPts val="0"/>
              </a:spcBef>
              <a:buNone/>
            </a:pPr>
            <a:r>
              <a:rPr lang="en-GB" sz="2400" dirty="0">
                <a:latin typeface="Arial Rounded MT Bold" panose="020F0704030504030204" pitchFamily="34" charset="0"/>
              </a:rPr>
              <a:t>When all the:</a:t>
            </a:r>
          </a:p>
          <a:p>
            <a:pPr marL="0" indent="0">
              <a:spcBef>
                <a:spcPts val="0"/>
              </a:spcBef>
              <a:buNone/>
            </a:pPr>
            <a:endParaRPr lang="en-GB" sz="1200" dirty="0">
              <a:latin typeface="Arial Rounded MT Bold" panose="020F0704030504030204" pitchFamily="34" charset="0"/>
            </a:endParaRPr>
          </a:p>
          <a:p>
            <a:pPr>
              <a:spcBef>
                <a:spcPts val="0"/>
              </a:spcBef>
              <a:buFont typeface="Arial" panose="020B0604020202020204" pitchFamily="34" charset="0"/>
              <a:buChar char="•"/>
            </a:pPr>
            <a:r>
              <a:rPr lang="en-GB" sz="2400" dirty="0">
                <a:latin typeface="Arial Rounded MT Bold" panose="020F0704030504030204" pitchFamily="34" charset="0"/>
              </a:rPr>
              <a:t>Results have been entered, verified</a:t>
            </a:r>
          </a:p>
          <a:p>
            <a:pPr>
              <a:spcBef>
                <a:spcPts val="0"/>
              </a:spcBef>
              <a:buFont typeface="Arial" panose="020B0604020202020204" pitchFamily="34" charset="0"/>
              <a:buChar char="•"/>
            </a:pPr>
            <a:r>
              <a:rPr lang="en-GB" sz="2400" dirty="0">
                <a:latin typeface="Arial Rounded MT Bold" panose="020F0704030504030204" pitchFamily="34" charset="0"/>
              </a:rPr>
              <a:t>Data uploaded to the LA or PAG website</a:t>
            </a:r>
          </a:p>
          <a:p>
            <a:pPr>
              <a:spcBef>
                <a:spcPts val="0"/>
              </a:spcBef>
              <a:buFont typeface="Arial" panose="020B0604020202020204" pitchFamily="34" charset="0"/>
              <a:buChar char="•"/>
            </a:pPr>
            <a:r>
              <a:rPr lang="en-GB" sz="2400" dirty="0">
                <a:latin typeface="Arial Rounded MT Bold" panose="020F0704030504030204" pitchFamily="34" charset="0"/>
              </a:rPr>
              <a:t>Reports have been printed and sent to parents</a:t>
            </a:r>
          </a:p>
          <a:p>
            <a:pPr marL="0" indent="0">
              <a:spcBef>
                <a:spcPts val="0"/>
              </a:spcBef>
              <a:buNone/>
            </a:pPr>
            <a:endParaRPr lang="en-GB" sz="1200" dirty="0">
              <a:latin typeface="Arial Rounded MT Bold" panose="020F0704030504030204" pitchFamily="34" charset="0"/>
            </a:endParaRPr>
          </a:p>
          <a:p>
            <a:pPr marL="0" indent="0">
              <a:spcBef>
                <a:spcPts val="0"/>
              </a:spcBef>
              <a:buNone/>
            </a:pPr>
            <a:r>
              <a:rPr lang="en-GB" sz="2400" dirty="0">
                <a:latin typeface="Arial Rounded MT Bold" panose="020F0704030504030204" pitchFamily="34" charset="0"/>
              </a:rPr>
              <a:t>Schools will be able to upload all pupil Key Stage results to the pupil’s Linked Documents within their pupil record.  This is useful for future reference.</a:t>
            </a:r>
          </a:p>
          <a:p>
            <a:pPr marL="0" indent="0">
              <a:spcBef>
                <a:spcPts val="0"/>
              </a:spcBef>
              <a:buNone/>
            </a:pPr>
            <a:endParaRPr lang="en-GB" sz="1200" dirty="0">
              <a:latin typeface="Arial Rounded MT Bold" panose="020F0704030504030204" pitchFamily="34" charset="0"/>
            </a:endParaRPr>
          </a:p>
          <a:p>
            <a:pPr marL="0" indent="0">
              <a:spcBef>
                <a:spcPts val="0"/>
              </a:spcBef>
              <a:buNone/>
            </a:pPr>
            <a:r>
              <a:rPr lang="en-GB" sz="2400" dirty="0">
                <a:latin typeface="Arial Rounded MT Bold" panose="020F0704030504030204" pitchFamily="34" charset="0"/>
              </a:rPr>
              <a:t>Guidance on how to do this is in the appropriate Key Stage manual.</a:t>
            </a:r>
          </a:p>
        </p:txBody>
      </p:sp>
    </p:spTree>
    <p:extLst>
      <p:ext uri="{BB962C8B-B14F-4D97-AF65-F5344CB8AC3E}">
        <p14:creationId xmlns:p14="http://schemas.microsoft.com/office/powerpoint/2010/main" val="6815158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457200" y="274638"/>
            <a:ext cx="8362950" cy="1143000"/>
          </a:xfrm>
        </p:spPr>
        <p:txBody>
          <a:bodyPr>
            <a:normAutofit fontScale="90000"/>
          </a:bodyPr>
          <a:lstStyle/>
          <a:p>
            <a:pPr algn="ctr"/>
            <a:r>
              <a:rPr lang="en-GB" altLang="en-US" b="1" dirty="0">
                <a:latin typeface="Arial Rounded MT Bold" pitchFamily="34" charset="0"/>
              </a:rPr>
              <a:t>User Assessment Defined Groups</a:t>
            </a:r>
          </a:p>
        </p:txBody>
      </p:sp>
      <p:sp>
        <p:nvSpPr>
          <p:cNvPr id="3" name="Content Placeholder 2"/>
          <p:cNvSpPr>
            <a:spLocks noGrp="1"/>
          </p:cNvSpPr>
          <p:nvPr>
            <p:ph idx="1"/>
          </p:nvPr>
        </p:nvSpPr>
        <p:spPr>
          <a:xfrm>
            <a:off x="611560" y="1772817"/>
            <a:ext cx="8086353" cy="3744416"/>
          </a:xfrm>
        </p:spPr>
        <p:txBody>
          <a:bodyPr>
            <a:normAutofit/>
          </a:bodyPr>
          <a:lstStyle/>
          <a:p>
            <a:pPr marL="0" indent="0">
              <a:spcBef>
                <a:spcPts val="0"/>
              </a:spcBef>
              <a:buFontTx/>
              <a:buNone/>
              <a:defRPr/>
            </a:pPr>
            <a:r>
              <a:rPr lang="en-US" sz="2400" dirty="0">
                <a:latin typeface="Arial Rounded MT Bold" panose="020F0704030504030204" pitchFamily="34" charset="0"/>
              </a:rPr>
              <a:t>Creating a User Defined Group:</a:t>
            </a:r>
          </a:p>
          <a:p>
            <a:pPr marL="0" indent="0">
              <a:spcBef>
                <a:spcPts val="0"/>
              </a:spcBef>
              <a:buFontTx/>
              <a:buNone/>
              <a:defRPr/>
            </a:pPr>
            <a:endParaRPr lang="en-US" sz="1200" dirty="0">
              <a:latin typeface="Arial Rounded MT Bold" panose="020F0704030504030204" pitchFamily="34" charset="0"/>
            </a:endParaRPr>
          </a:p>
          <a:p>
            <a:pPr algn="just">
              <a:spcBef>
                <a:spcPts val="0"/>
              </a:spcBef>
              <a:buFont typeface="Arial" panose="020B0604020202020204" pitchFamily="34" charset="0"/>
              <a:buChar char="•"/>
              <a:defRPr/>
            </a:pPr>
            <a:r>
              <a:rPr lang="en-US" sz="2400" dirty="0">
                <a:latin typeface="Arial Rounded MT Bold" panose="020F0704030504030204" pitchFamily="34" charset="0"/>
              </a:rPr>
              <a:t>Pupil out of year e.g. Year 3 aged pupil who is in Year 2. </a:t>
            </a:r>
          </a:p>
          <a:p>
            <a:pPr marL="0" indent="0" algn="just">
              <a:spcBef>
                <a:spcPts val="0"/>
              </a:spcBef>
              <a:buNone/>
              <a:defRPr/>
            </a:pPr>
            <a:endParaRPr lang="en-US" sz="1200" dirty="0">
              <a:latin typeface="Arial Rounded MT Bold" panose="020F0704030504030204" pitchFamily="34" charset="0"/>
            </a:endParaRPr>
          </a:p>
          <a:p>
            <a:pPr>
              <a:spcBef>
                <a:spcPts val="0"/>
              </a:spcBef>
              <a:buFont typeface="Arial" panose="020B0604020202020204" pitchFamily="34" charset="0"/>
              <a:buChar char="•"/>
              <a:defRPr/>
            </a:pPr>
            <a:r>
              <a:rPr lang="en-US" sz="2400" dirty="0">
                <a:latin typeface="Arial Rounded MT Bold" panose="020F0704030504030204" pitchFamily="34" charset="0"/>
              </a:rPr>
              <a:t>Phonics year 2 pupils (Retakes)</a:t>
            </a:r>
          </a:p>
          <a:p>
            <a:pPr marL="0" indent="0">
              <a:spcBef>
                <a:spcPts val="0"/>
              </a:spcBef>
              <a:buFontTx/>
              <a:buNone/>
              <a:defRPr/>
            </a:pPr>
            <a:endParaRPr lang="en-GB" sz="2400" dirty="0">
              <a:latin typeface="Arial Rounded MT Bold" panose="020F0704030504030204" pitchFamily="34" charset="0"/>
            </a:endParaRPr>
          </a:p>
          <a:p>
            <a:pPr marL="0" indent="0">
              <a:spcBef>
                <a:spcPts val="0"/>
              </a:spcBef>
              <a:buFontTx/>
              <a:buNone/>
              <a:defRPr/>
            </a:pPr>
            <a:endParaRPr lang="en-GB" sz="2400" dirty="0">
              <a:latin typeface="Arial Rounded MT Bold" panose="020F0704030504030204" pitchFamily="34" charset="0"/>
            </a:endParaRPr>
          </a:p>
          <a:p>
            <a:pPr marL="0" indent="0">
              <a:spcBef>
                <a:spcPts val="0"/>
              </a:spcBef>
              <a:buFontTx/>
              <a:buNone/>
              <a:defRPr/>
            </a:pPr>
            <a:r>
              <a:rPr lang="en-US" sz="2400" b="1" i="1" dirty="0">
                <a:solidFill>
                  <a:srgbClr val="0070C0"/>
                </a:solidFill>
                <a:latin typeface="Arial Rounded MT Bold" panose="020F0704030504030204" pitchFamily="34" charset="0"/>
              </a:rPr>
              <a:t>See  Appendix </a:t>
            </a:r>
          </a:p>
          <a:p>
            <a:pPr marL="0" indent="0">
              <a:spcBef>
                <a:spcPts val="0"/>
              </a:spcBef>
              <a:buFontTx/>
              <a:buNone/>
              <a:defRPr/>
            </a:pPr>
            <a:r>
              <a:rPr lang="en-US" sz="2400" b="1" i="1" dirty="0">
                <a:solidFill>
                  <a:srgbClr val="0070C0"/>
                </a:solidFill>
                <a:latin typeface="Arial Rounded MT Bold" panose="020F0704030504030204" pitchFamily="34" charset="0"/>
              </a:rPr>
              <a:t>A1 – Creating User Defined Groups</a:t>
            </a:r>
            <a:endParaRPr lang="en-GB" sz="2400" dirty="0">
              <a:solidFill>
                <a:srgbClr val="0070C0"/>
              </a:solidFill>
              <a:latin typeface="Arial Rounded MT Bold" panose="020F0704030504030204" pitchFamily="34" charset="0"/>
            </a:endParaRPr>
          </a:p>
          <a:p>
            <a:pPr marL="0" indent="0">
              <a:spcBef>
                <a:spcPts val="0"/>
              </a:spcBef>
              <a:buFontTx/>
              <a:buNone/>
              <a:defRPr/>
            </a:pPr>
            <a:endParaRPr lang="en-GB" sz="2400" dirty="0">
              <a:latin typeface="Arial Rounded MT Bold" panose="020F0704030504030204"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68313" y="333375"/>
            <a:ext cx="8229600" cy="1143000"/>
          </a:xfrm>
        </p:spPr>
        <p:txBody>
          <a:bodyPr>
            <a:noAutofit/>
          </a:bodyPr>
          <a:lstStyle/>
          <a:p>
            <a:pPr algn="ctr"/>
            <a:r>
              <a:rPr lang="en-GB" altLang="en-US" sz="4000" b="1" dirty="0">
                <a:latin typeface="Arial Rounded MT Bold" pitchFamily="34" charset="0"/>
              </a:rPr>
              <a:t>Methods of Entering Results into Marksheets</a:t>
            </a:r>
            <a:endParaRPr lang="en-GB" altLang="en-US" sz="3200" b="1" dirty="0">
              <a:latin typeface="Arial Rounded MT Bold" pitchFamily="34" charset="0"/>
            </a:endParaRPr>
          </a:p>
        </p:txBody>
      </p:sp>
      <p:sp>
        <p:nvSpPr>
          <p:cNvPr id="12291" name="Content Placeholder 2"/>
          <p:cNvSpPr>
            <a:spLocks noGrp="1"/>
          </p:cNvSpPr>
          <p:nvPr>
            <p:ph idx="1"/>
          </p:nvPr>
        </p:nvSpPr>
        <p:spPr>
          <a:xfrm>
            <a:off x="250825" y="1557338"/>
            <a:ext cx="8569647" cy="4319587"/>
          </a:xfrm>
        </p:spPr>
        <p:txBody>
          <a:bodyPr>
            <a:normAutofit fontScale="92500"/>
          </a:bodyPr>
          <a:lstStyle/>
          <a:p>
            <a:pPr>
              <a:buFont typeface="Arial" panose="020B0604020202020204" pitchFamily="34" charset="0"/>
              <a:buChar char="•"/>
              <a:defRPr/>
            </a:pPr>
            <a:r>
              <a:rPr lang="en-GB" altLang="en-US" sz="2800" dirty="0">
                <a:latin typeface="Arial Rounded MT Bold" pitchFamily="34" charset="0"/>
              </a:rPr>
              <a:t>SIMS in the Classroom</a:t>
            </a:r>
          </a:p>
          <a:p>
            <a:pPr>
              <a:buFont typeface="Arial" panose="020B0604020202020204" pitchFamily="34" charset="0"/>
              <a:buChar char="•"/>
              <a:defRPr/>
            </a:pPr>
            <a:endParaRPr lang="en-GB" altLang="en-US" sz="1000" dirty="0">
              <a:latin typeface="Arial Rounded MT Bold" pitchFamily="34" charset="0"/>
            </a:endParaRPr>
          </a:p>
          <a:p>
            <a:pPr>
              <a:buFont typeface="Arial" panose="020B0604020202020204" pitchFamily="34" charset="0"/>
              <a:buChar char="•"/>
              <a:defRPr/>
            </a:pPr>
            <a:r>
              <a:rPr lang="en-GB" altLang="en-US" sz="2800" dirty="0">
                <a:latin typeface="Arial Rounded MT Bold" pitchFamily="34" charset="0"/>
              </a:rPr>
              <a:t>Exporting marksheets to a shared area in order for  teachers to enter marks directly into marksheets</a:t>
            </a:r>
          </a:p>
          <a:p>
            <a:pPr>
              <a:buFont typeface="Arial" panose="020B0604020202020204" pitchFamily="34" charset="0"/>
              <a:buChar char="•"/>
              <a:defRPr/>
            </a:pPr>
            <a:endParaRPr lang="en-GB" altLang="en-US" sz="1000" dirty="0">
              <a:latin typeface="Arial Rounded MT Bold" pitchFamily="34" charset="0"/>
            </a:endParaRPr>
          </a:p>
          <a:p>
            <a:pPr>
              <a:buFont typeface="Arial" panose="020B0604020202020204" pitchFamily="34" charset="0"/>
              <a:buChar char="•"/>
              <a:defRPr/>
            </a:pPr>
            <a:r>
              <a:rPr lang="en-GB" altLang="en-US" sz="2800" dirty="0">
                <a:latin typeface="Arial Rounded MT Bold" pitchFamily="34" charset="0"/>
              </a:rPr>
              <a:t>Export marksheets to Excel and print for teachers?</a:t>
            </a:r>
          </a:p>
          <a:p>
            <a:pPr>
              <a:buFont typeface="Arial" panose="020B0604020202020204" pitchFamily="34" charset="0"/>
              <a:buChar char="•"/>
              <a:defRPr/>
            </a:pPr>
            <a:endParaRPr lang="en-GB" altLang="en-US" sz="1000" dirty="0">
              <a:latin typeface="Arial Rounded MT Bold" pitchFamily="34" charset="0"/>
            </a:endParaRPr>
          </a:p>
          <a:p>
            <a:pPr>
              <a:buFont typeface="Arial" panose="020B0604020202020204" pitchFamily="34" charset="0"/>
              <a:buChar char="•"/>
              <a:defRPr/>
            </a:pPr>
            <a:r>
              <a:rPr lang="en-GB" altLang="en-US" sz="2800" dirty="0">
                <a:latin typeface="Arial Rounded MT Bold" pitchFamily="34" charset="0"/>
              </a:rPr>
              <a:t>Admin Staff entering results</a:t>
            </a:r>
          </a:p>
          <a:p>
            <a:pPr marL="0" indent="0">
              <a:buFontTx/>
              <a:buNone/>
              <a:defRPr/>
            </a:pPr>
            <a:endParaRPr lang="en-GB" altLang="en-US" sz="1000" dirty="0">
              <a:latin typeface="Arial Rounded MT Bold" pitchFamily="34" charset="0"/>
            </a:endParaRPr>
          </a:p>
          <a:p>
            <a:pPr marL="0" indent="0">
              <a:buNone/>
              <a:defRPr/>
            </a:pPr>
            <a:r>
              <a:rPr lang="en-GB" altLang="en-US" sz="2800" dirty="0">
                <a:latin typeface="Arial Rounded MT Bold" pitchFamily="34" charset="0"/>
              </a:rPr>
              <a:t>Check appropriate appendices for guidance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731520" y="257966"/>
            <a:ext cx="7680960" cy="1033466"/>
          </a:xfrm>
        </p:spPr>
        <p:txBody>
          <a:bodyPr/>
          <a:lstStyle/>
          <a:p>
            <a:pPr algn="ctr"/>
            <a:r>
              <a:rPr lang="en-GB" altLang="en-US" sz="5400" b="1" dirty="0">
                <a:latin typeface="Arial Rounded MT Bold" pitchFamily="34" charset="0"/>
              </a:rPr>
              <a:t>Shortcut Panel</a:t>
            </a:r>
          </a:p>
        </p:txBody>
      </p:sp>
      <p:pic>
        <p:nvPicPr>
          <p:cNvPr id="15363"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403350" y="1412875"/>
            <a:ext cx="1295400" cy="1966913"/>
          </a:xfrm>
          <a:noFill/>
        </p:spPr>
      </p:pic>
      <p:sp>
        <p:nvSpPr>
          <p:cNvPr id="15364" name="TextBox 4"/>
          <p:cNvSpPr txBox="1">
            <a:spLocks noChangeArrowheads="1"/>
          </p:cNvSpPr>
          <p:nvPr/>
        </p:nvSpPr>
        <p:spPr bwMode="auto">
          <a:xfrm>
            <a:off x="3492500" y="1268413"/>
            <a:ext cx="5400675"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hangingPunct="1">
              <a:spcBef>
                <a:spcPct val="0"/>
              </a:spcBef>
              <a:buFontTx/>
              <a:buNone/>
            </a:pPr>
            <a:r>
              <a:rPr lang="en-GB" altLang="en-US" sz="1800" dirty="0">
                <a:latin typeface="Arial Rounded MT Bold" pitchFamily="34" charset="0"/>
              </a:rPr>
              <a:t>From the </a:t>
            </a:r>
            <a:r>
              <a:rPr lang="en-GB" altLang="en-US" sz="1800" b="1" dirty="0">
                <a:latin typeface="Arial Rounded MT Bold" pitchFamily="34" charset="0"/>
              </a:rPr>
              <a:t>Home Page</a:t>
            </a:r>
            <a:r>
              <a:rPr lang="en-GB" altLang="en-US" sz="1800" dirty="0">
                <a:latin typeface="Arial Rounded MT Bold" pitchFamily="34" charset="0"/>
              </a:rPr>
              <a:t>:</a:t>
            </a:r>
          </a:p>
          <a:p>
            <a:pPr algn="just" eaLnBrk="1" hangingPunct="1">
              <a:spcBef>
                <a:spcPct val="0"/>
              </a:spcBef>
              <a:buFontTx/>
              <a:buNone/>
            </a:pPr>
            <a:r>
              <a:rPr lang="en-GB" altLang="en-US" sz="1800" dirty="0">
                <a:latin typeface="Arial Rounded MT Bold" pitchFamily="34" charset="0"/>
              </a:rPr>
              <a:t>Click on the double green arrow to display the SIMS shortcuts panel</a:t>
            </a:r>
          </a:p>
          <a:p>
            <a:pPr algn="just" eaLnBrk="1" hangingPunct="1">
              <a:spcBef>
                <a:spcPct val="0"/>
              </a:spcBef>
              <a:buFontTx/>
              <a:buNone/>
            </a:pPr>
            <a:endParaRPr lang="en-GB" altLang="en-US" sz="1800" dirty="0">
              <a:latin typeface="Arial Rounded MT Bold" pitchFamily="34" charset="0"/>
            </a:endParaRPr>
          </a:p>
          <a:p>
            <a:pPr algn="just" eaLnBrk="1" hangingPunct="1">
              <a:spcBef>
                <a:spcPct val="0"/>
              </a:spcBef>
              <a:buFontTx/>
              <a:buNone/>
            </a:pPr>
            <a:r>
              <a:rPr lang="en-GB" altLang="en-US" sz="1800" dirty="0">
                <a:latin typeface="Arial Rounded MT Bold" pitchFamily="34" charset="0"/>
              </a:rPr>
              <a:t>Click on the Down arrow next to Applications</a:t>
            </a:r>
          </a:p>
          <a:p>
            <a:pPr algn="just" eaLnBrk="1" hangingPunct="1">
              <a:spcBef>
                <a:spcPct val="0"/>
              </a:spcBef>
              <a:buFontTx/>
              <a:buNone/>
            </a:pPr>
            <a:endParaRPr lang="en-GB" altLang="en-US" sz="1800" dirty="0">
              <a:latin typeface="Arial Rounded MT Bold" pitchFamily="34" charset="0"/>
            </a:endParaRPr>
          </a:p>
          <a:p>
            <a:pPr algn="just" eaLnBrk="1" hangingPunct="1">
              <a:spcBef>
                <a:spcPct val="0"/>
              </a:spcBef>
              <a:buFontTx/>
              <a:buNone/>
            </a:pPr>
            <a:r>
              <a:rPr lang="en-GB" altLang="en-US" sz="1800" dirty="0">
                <a:latin typeface="Arial Rounded MT Bold" pitchFamily="34" charset="0"/>
              </a:rPr>
              <a:t>Add a Panel and enter your name.</a:t>
            </a:r>
          </a:p>
          <a:p>
            <a:pPr algn="just" eaLnBrk="1" hangingPunct="1">
              <a:spcBef>
                <a:spcPct val="0"/>
              </a:spcBef>
              <a:buFontTx/>
              <a:buNone/>
            </a:pPr>
            <a:endParaRPr lang="en-GB" altLang="en-US" sz="1800" dirty="0">
              <a:latin typeface="Arial Rounded MT Bold" pitchFamily="34" charset="0"/>
            </a:endParaRPr>
          </a:p>
          <a:p>
            <a:pPr algn="just" eaLnBrk="1" hangingPunct="1">
              <a:spcBef>
                <a:spcPct val="0"/>
              </a:spcBef>
              <a:buFontTx/>
              <a:buNone/>
            </a:pPr>
            <a:r>
              <a:rPr lang="en-GB" altLang="en-US" sz="1800" dirty="0">
                <a:latin typeface="Arial Rounded MT Bold" pitchFamily="34" charset="0"/>
              </a:rPr>
              <a:t>Click on the down arrow next to your name and select </a:t>
            </a:r>
            <a:r>
              <a:rPr lang="en-GB" altLang="en-US" sz="1800" b="1" dirty="0">
                <a:latin typeface="Arial Rounded MT Bold" pitchFamily="34" charset="0"/>
              </a:rPr>
              <a:t>Add Internal Shortcut </a:t>
            </a:r>
          </a:p>
          <a:p>
            <a:pPr algn="just" eaLnBrk="1" hangingPunct="1">
              <a:spcBef>
                <a:spcPct val="0"/>
              </a:spcBef>
              <a:buFontTx/>
              <a:buNone/>
            </a:pPr>
            <a:endParaRPr lang="en-GB" altLang="en-US" sz="1800" b="1" dirty="0">
              <a:latin typeface="Arial Rounded MT Bold" pitchFamily="34" charset="0"/>
            </a:endParaRPr>
          </a:p>
          <a:p>
            <a:pPr algn="just" eaLnBrk="1" hangingPunct="1">
              <a:spcBef>
                <a:spcPct val="0"/>
              </a:spcBef>
              <a:buFontTx/>
              <a:buNone/>
            </a:pPr>
            <a:r>
              <a:rPr lang="en-GB" altLang="en-US" sz="1800" dirty="0">
                <a:latin typeface="Arial Rounded MT Bold" pitchFamily="34" charset="0"/>
              </a:rPr>
              <a:t>Navigate to </a:t>
            </a:r>
            <a:r>
              <a:rPr lang="en-GB" altLang="en-US" sz="1800" b="1" dirty="0">
                <a:latin typeface="Arial Rounded MT Bold" pitchFamily="34" charset="0"/>
              </a:rPr>
              <a:t>Tools  /  Performance / Assessment / Wizard Manager</a:t>
            </a:r>
          </a:p>
          <a:p>
            <a:pPr algn="just" eaLnBrk="1" hangingPunct="1">
              <a:spcBef>
                <a:spcPct val="0"/>
              </a:spcBef>
              <a:buFontTx/>
              <a:buNone/>
            </a:pPr>
            <a:endParaRPr lang="en-GB" altLang="en-US" sz="1800" b="1" dirty="0">
              <a:latin typeface="Arial Rounded MT Bold" pitchFamily="34" charset="0"/>
            </a:endParaRPr>
          </a:p>
          <a:p>
            <a:pPr algn="just" eaLnBrk="1" hangingPunct="1">
              <a:spcBef>
                <a:spcPct val="0"/>
              </a:spcBef>
              <a:buFontTx/>
              <a:buNone/>
            </a:pPr>
            <a:r>
              <a:rPr lang="en-GB" altLang="en-US" sz="1800" dirty="0">
                <a:latin typeface="Arial Rounded MT Bold" pitchFamily="34" charset="0"/>
              </a:rPr>
              <a:t>To close the shortcut panel, click on double green arrow  </a:t>
            </a:r>
          </a:p>
          <a:p>
            <a:pPr eaLnBrk="1" hangingPunct="1">
              <a:spcBef>
                <a:spcPct val="0"/>
              </a:spcBef>
              <a:buFontTx/>
              <a:buNone/>
            </a:pPr>
            <a:endParaRPr lang="en-GB" altLang="en-US" sz="1600" dirty="0">
              <a:latin typeface="Arial Rounded MT Bold" pitchFamily="34" charset="0"/>
            </a:endParaRPr>
          </a:p>
          <a:p>
            <a:pPr eaLnBrk="1" hangingPunct="1">
              <a:spcBef>
                <a:spcPct val="0"/>
              </a:spcBef>
              <a:buFontTx/>
              <a:buNone/>
            </a:pPr>
            <a:endParaRPr lang="en-GB" altLang="en-US" sz="1600" dirty="0">
              <a:latin typeface="Arial Rounded MT Bold" pitchFamily="34" charset="0"/>
            </a:endParaRPr>
          </a:p>
        </p:txBody>
      </p:sp>
      <p:pic>
        <p:nvPicPr>
          <p:cNvPr id="1536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2888" y="3622675"/>
            <a:ext cx="3195637" cy="1658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366"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56313" y="1852613"/>
            <a:ext cx="273050" cy="28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9D59478D-60FC-4D5E-B58D-7537D34D7996}"/>
              </a:ext>
            </a:extLst>
          </p:cNvPr>
          <p:cNvPicPr>
            <a:picLocks noChangeAspect="1"/>
          </p:cNvPicPr>
          <p:nvPr/>
        </p:nvPicPr>
        <p:blipFill>
          <a:blip r:embed="rId3"/>
          <a:stretch>
            <a:fillRect/>
          </a:stretch>
        </p:blipFill>
        <p:spPr>
          <a:xfrm>
            <a:off x="611560" y="1268759"/>
            <a:ext cx="7747500" cy="4052539"/>
          </a:xfrm>
          <a:prstGeom prst="rect">
            <a:avLst/>
          </a:prstGeo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52DAB3F6-836A-4DE7-949F-D15693EA4B7C}"/>
              </a:ext>
            </a:extLst>
          </p:cNvPr>
          <p:cNvPicPr>
            <a:picLocks noChangeAspect="1"/>
          </p:cNvPicPr>
          <p:nvPr/>
        </p:nvPicPr>
        <p:blipFill>
          <a:blip r:embed="rId3"/>
          <a:stretch>
            <a:fillRect/>
          </a:stretch>
        </p:blipFill>
        <p:spPr>
          <a:xfrm>
            <a:off x="1547664" y="928714"/>
            <a:ext cx="5688632" cy="4702919"/>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731520" y="404664"/>
            <a:ext cx="7680960" cy="1371600"/>
          </a:xfrm>
        </p:spPr>
        <p:txBody>
          <a:bodyPr>
            <a:normAutofit fontScale="90000"/>
          </a:bodyPr>
          <a:lstStyle/>
          <a:p>
            <a:pPr algn="ctr"/>
            <a:r>
              <a:rPr lang="en-GB" altLang="en-US" sz="5400" b="1" dirty="0">
                <a:latin typeface="Arial Rounded MT Bold" pitchFamily="34" charset="0"/>
              </a:rPr>
              <a:t>Documentation Centre</a:t>
            </a:r>
            <a:endParaRPr lang="en-GB" altLang="en-US" b="1" dirty="0">
              <a:latin typeface="Arial Rounded MT Bold" pitchFamily="34" charset="0"/>
            </a:endParaRPr>
          </a:p>
        </p:txBody>
      </p:sp>
      <p:sp>
        <p:nvSpPr>
          <p:cNvPr id="3" name="Content Placeholder 2"/>
          <p:cNvSpPr>
            <a:spLocks noGrp="1"/>
          </p:cNvSpPr>
          <p:nvPr>
            <p:ph idx="1"/>
          </p:nvPr>
        </p:nvSpPr>
        <p:spPr>
          <a:xfrm>
            <a:off x="1727684" y="1916832"/>
            <a:ext cx="5688632" cy="3556992"/>
          </a:xfrm>
        </p:spPr>
        <p:txBody>
          <a:bodyPr>
            <a:normAutofit/>
          </a:bodyPr>
          <a:lstStyle/>
          <a:p>
            <a:pPr marL="0" indent="0">
              <a:spcBef>
                <a:spcPts val="0"/>
              </a:spcBef>
              <a:buFontTx/>
              <a:buNone/>
              <a:defRPr/>
            </a:pPr>
            <a:r>
              <a:rPr lang="en-GB" sz="2400" dirty="0">
                <a:latin typeface="Arial Rounded MT Bold" panose="020F0704030504030204" pitchFamily="34" charset="0"/>
              </a:rPr>
              <a:t>Downloading Documentation:</a:t>
            </a:r>
          </a:p>
          <a:p>
            <a:pPr marL="0" indent="0">
              <a:spcBef>
                <a:spcPts val="0"/>
              </a:spcBef>
              <a:buFontTx/>
              <a:buNone/>
              <a:defRPr/>
            </a:pPr>
            <a:endParaRPr lang="en-GB" sz="2400" dirty="0">
              <a:latin typeface="Arial Rounded MT Bold" panose="020F0704030504030204" pitchFamily="34" charset="0"/>
            </a:endParaRPr>
          </a:p>
          <a:p>
            <a:pPr marL="0" indent="0">
              <a:spcBef>
                <a:spcPts val="0"/>
              </a:spcBef>
              <a:buFontTx/>
              <a:buNone/>
              <a:defRPr/>
            </a:pPr>
            <a:r>
              <a:rPr lang="en-GB" sz="2400" dirty="0">
                <a:latin typeface="Arial Rounded MT Bold" panose="020F0704030504030204" pitchFamily="34" charset="0"/>
              </a:rPr>
              <a:t>If you subscribe to Welearn365:</a:t>
            </a:r>
          </a:p>
          <a:p>
            <a:pPr marL="0" indent="0">
              <a:spcBef>
                <a:spcPts val="0"/>
              </a:spcBef>
              <a:buFontTx/>
              <a:buNone/>
              <a:defRPr/>
            </a:pPr>
            <a:r>
              <a:rPr lang="en-GB" sz="2400" dirty="0">
                <a:solidFill>
                  <a:srgbClr val="7030A0"/>
                </a:solidFill>
                <a:latin typeface="Arial Rounded MT Bold" panose="020F0704030504030204" pitchFamily="34" charset="0"/>
              </a:rPr>
              <a:t>http://bit.ly/midaspages</a:t>
            </a:r>
          </a:p>
          <a:p>
            <a:pPr marL="0" indent="0">
              <a:spcBef>
                <a:spcPts val="0"/>
              </a:spcBef>
              <a:buFontTx/>
              <a:buNone/>
              <a:defRPr/>
            </a:pPr>
            <a:endParaRPr lang="en-GB" sz="2400" dirty="0">
              <a:solidFill>
                <a:schemeClr val="accent4"/>
              </a:solidFill>
              <a:latin typeface="Arial Rounded MT Bold" panose="020F0704030504030204" pitchFamily="34" charset="0"/>
            </a:endParaRPr>
          </a:p>
          <a:p>
            <a:pPr marL="0" indent="0">
              <a:spcBef>
                <a:spcPts val="0"/>
              </a:spcBef>
              <a:buFontTx/>
              <a:buNone/>
              <a:defRPr/>
            </a:pPr>
            <a:r>
              <a:rPr lang="en-GB" sz="2400" dirty="0">
                <a:latin typeface="Arial Rounded MT Bold" panose="020F0704030504030204" pitchFamily="34" charset="0"/>
              </a:rPr>
              <a:t>If you do not subscribe:</a:t>
            </a:r>
          </a:p>
          <a:p>
            <a:pPr marL="0" indent="0">
              <a:spcBef>
                <a:spcPts val="0"/>
              </a:spcBef>
              <a:buFontTx/>
              <a:buNone/>
              <a:defRPr/>
            </a:pPr>
            <a:r>
              <a:rPr lang="en-GB" sz="2400" dirty="0">
                <a:solidFill>
                  <a:srgbClr val="7030A0"/>
                </a:solidFill>
                <a:latin typeface="Arial Rounded MT Bold" panose="020F0704030504030204" pitchFamily="34" charset="0"/>
              </a:rPr>
              <a:t>http://wsd.we-learn.com/downloads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274638"/>
            <a:ext cx="8229600" cy="850900"/>
          </a:xfrm>
        </p:spPr>
        <p:txBody>
          <a:bodyPr/>
          <a:lstStyle/>
          <a:p>
            <a:r>
              <a:rPr lang="en-GB" altLang="en-US" sz="4400" b="1" dirty="0">
                <a:latin typeface="Arial Rounded MT Bold" pitchFamily="34" charset="0"/>
              </a:rPr>
              <a:t>From Midas pages</a:t>
            </a:r>
            <a:endParaRPr lang="en-GB" altLang="en-US" b="1" dirty="0">
              <a:latin typeface="Arial Rounded MT Bold" pitchFamily="34" charset="0"/>
            </a:endParaRPr>
          </a:p>
        </p:txBody>
      </p:sp>
      <p:pic>
        <p:nvPicPr>
          <p:cNvPr id="1229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1125538"/>
            <a:ext cx="4822825" cy="1279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292" name="TextBox 2"/>
          <p:cNvSpPr txBox="1">
            <a:spLocks noChangeArrowheads="1"/>
          </p:cNvSpPr>
          <p:nvPr/>
        </p:nvSpPr>
        <p:spPr bwMode="auto">
          <a:xfrm>
            <a:off x="539750" y="2492375"/>
            <a:ext cx="806450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hangingPunct="1">
              <a:spcBef>
                <a:spcPct val="0"/>
              </a:spcBef>
              <a:buFontTx/>
              <a:buNone/>
            </a:pPr>
            <a:r>
              <a:rPr lang="en-GB" altLang="en-US" sz="1800" dirty="0">
                <a:latin typeface="Arial Rounded MT Bold" pitchFamily="34" charset="0"/>
              </a:rPr>
              <a:t>From the MIDAS home page, click on </a:t>
            </a:r>
            <a:r>
              <a:rPr lang="en-GB" altLang="en-US" sz="1800" b="1" dirty="0">
                <a:latin typeface="Arial Rounded MT Bold" pitchFamily="34" charset="0"/>
              </a:rPr>
              <a:t>Documentation</a:t>
            </a:r>
            <a:r>
              <a:rPr lang="en-GB" altLang="en-US" sz="1800" dirty="0">
                <a:latin typeface="Arial Rounded MT Bold" pitchFamily="34" charset="0"/>
              </a:rPr>
              <a:t>, click on </a:t>
            </a:r>
            <a:r>
              <a:rPr lang="en-GB" altLang="en-US" sz="1800" b="1" dirty="0">
                <a:latin typeface="Arial Rounded MT Bold" pitchFamily="34" charset="0"/>
              </a:rPr>
              <a:t>Key Stage</a:t>
            </a:r>
            <a:r>
              <a:rPr lang="en-GB" altLang="en-US" sz="1800" dirty="0">
                <a:latin typeface="Arial Rounded MT Bold" pitchFamily="34" charset="0"/>
              </a:rPr>
              <a:t> and all the documents required to complete Key Stage will be available from here.  </a:t>
            </a:r>
            <a:endParaRPr lang="en-GB" altLang="en-US" sz="1800" b="1" dirty="0">
              <a:latin typeface="Arial Rounded MT Bold" pitchFamily="34" charset="0"/>
            </a:endParaRPr>
          </a:p>
        </p:txBody>
      </p:sp>
      <p:pic>
        <p:nvPicPr>
          <p:cNvPr id="1229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92588" y="3141663"/>
            <a:ext cx="4411662" cy="1397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294"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82775" y="4292600"/>
            <a:ext cx="4043363" cy="1425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ounded Rectangle 1"/>
          <p:cNvSpPr/>
          <p:nvPr/>
        </p:nvSpPr>
        <p:spPr>
          <a:xfrm>
            <a:off x="2851150" y="2166938"/>
            <a:ext cx="936625" cy="225425"/>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8" name="Rounded Rectangle 7"/>
          <p:cNvSpPr/>
          <p:nvPr/>
        </p:nvSpPr>
        <p:spPr>
          <a:xfrm>
            <a:off x="4829175" y="3946525"/>
            <a:ext cx="935038" cy="223838"/>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9" name="Rounded Rectangle 8"/>
          <p:cNvSpPr/>
          <p:nvPr/>
        </p:nvSpPr>
        <p:spPr>
          <a:xfrm>
            <a:off x="4192588" y="3946525"/>
            <a:ext cx="636587" cy="223838"/>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68313" y="404813"/>
            <a:ext cx="8229600" cy="1143000"/>
          </a:xfrm>
        </p:spPr>
        <p:txBody>
          <a:bodyPr/>
          <a:lstStyle/>
          <a:p>
            <a:r>
              <a:rPr lang="en-GB" altLang="en-US" b="1">
                <a:latin typeface="Arial Rounded MT Bold" pitchFamily="34" charset="0"/>
              </a:rPr>
              <a:t>From the Downloads pages</a:t>
            </a:r>
          </a:p>
        </p:txBody>
      </p:sp>
      <p:pic>
        <p:nvPicPr>
          <p:cNvPr id="1331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6375" y="1831975"/>
            <a:ext cx="5953125" cy="3425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ounded Rectangle 2"/>
          <p:cNvSpPr/>
          <p:nvPr/>
        </p:nvSpPr>
        <p:spPr>
          <a:xfrm>
            <a:off x="1619250" y="3675063"/>
            <a:ext cx="4695825" cy="2159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5" name="Rounded Rectangle 4"/>
          <p:cNvSpPr/>
          <p:nvPr/>
        </p:nvSpPr>
        <p:spPr>
          <a:xfrm>
            <a:off x="1619250" y="3341688"/>
            <a:ext cx="4897438" cy="2159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116632"/>
            <a:ext cx="8229600" cy="720080"/>
          </a:xfrm>
        </p:spPr>
        <p:txBody>
          <a:bodyPr>
            <a:normAutofit/>
          </a:bodyPr>
          <a:lstStyle/>
          <a:p>
            <a:r>
              <a:rPr lang="en-GB" altLang="en-US" b="1" dirty="0">
                <a:latin typeface="Arial Rounded MT Bold" pitchFamily="34" charset="0"/>
              </a:rPr>
              <a:t>Documentation List – Main Docs</a:t>
            </a:r>
          </a:p>
        </p:txBody>
      </p:sp>
      <p:pic>
        <p:nvPicPr>
          <p:cNvPr id="2" name="Picture 1">
            <a:extLst>
              <a:ext uri="{FF2B5EF4-FFF2-40B4-BE49-F238E27FC236}">
                <a16:creationId xmlns:a16="http://schemas.microsoft.com/office/drawing/2014/main" id="{BD443F66-2ADB-4411-AF89-FF71D8E85D8A}"/>
              </a:ext>
            </a:extLst>
          </p:cNvPr>
          <p:cNvPicPr>
            <a:picLocks noChangeAspect="1"/>
          </p:cNvPicPr>
          <p:nvPr/>
        </p:nvPicPr>
        <p:blipFill>
          <a:blip r:embed="rId3"/>
          <a:stretch>
            <a:fillRect/>
          </a:stretch>
        </p:blipFill>
        <p:spPr>
          <a:xfrm>
            <a:off x="1619672" y="810414"/>
            <a:ext cx="5875006" cy="5210874"/>
          </a:xfrm>
          <a:prstGeom prst="rect">
            <a:avLst/>
          </a:prstGeom>
        </p:spPr>
      </p:pic>
    </p:spTree>
    <p:extLst>
      <p:ext uri="{BB962C8B-B14F-4D97-AF65-F5344CB8AC3E}">
        <p14:creationId xmlns:p14="http://schemas.microsoft.com/office/powerpoint/2010/main" val="39619862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116632"/>
            <a:ext cx="8229600" cy="720080"/>
          </a:xfrm>
        </p:spPr>
        <p:txBody>
          <a:bodyPr>
            <a:normAutofit fontScale="90000"/>
          </a:bodyPr>
          <a:lstStyle/>
          <a:p>
            <a:r>
              <a:rPr lang="en-GB" altLang="en-US" b="1" dirty="0">
                <a:latin typeface="Arial Rounded MT Bold" pitchFamily="34" charset="0"/>
              </a:rPr>
              <a:t>Documentation List – Appendices</a:t>
            </a:r>
          </a:p>
        </p:txBody>
      </p:sp>
      <p:pic>
        <p:nvPicPr>
          <p:cNvPr id="2" name="Picture 1">
            <a:extLst>
              <a:ext uri="{FF2B5EF4-FFF2-40B4-BE49-F238E27FC236}">
                <a16:creationId xmlns:a16="http://schemas.microsoft.com/office/drawing/2014/main" id="{C2EAA345-17E9-4043-8ACA-8BD2D67B5792}"/>
              </a:ext>
            </a:extLst>
          </p:cNvPr>
          <p:cNvPicPr>
            <a:picLocks noChangeAspect="1"/>
          </p:cNvPicPr>
          <p:nvPr/>
        </p:nvPicPr>
        <p:blipFill>
          <a:blip r:embed="rId3"/>
          <a:stretch>
            <a:fillRect/>
          </a:stretch>
        </p:blipFill>
        <p:spPr>
          <a:xfrm>
            <a:off x="971600" y="1057621"/>
            <a:ext cx="6442923" cy="4243587"/>
          </a:xfrm>
          <a:prstGeom prst="rect">
            <a:avLst/>
          </a:prstGeom>
        </p:spPr>
      </p:pic>
    </p:spTree>
    <p:extLst>
      <p:ext uri="{BB962C8B-B14F-4D97-AF65-F5344CB8AC3E}">
        <p14:creationId xmlns:p14="http://schemas.microsoft.com/office/powerpoint/2010/main" val="8487895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itle 3"/>
          <p:cNvSpPr>
            <a:spLocks noGrp="1"/>
          </p:cNvSpPr>
          <p:nvPr>
            <p:ph type="title"/>
          </p:nvPr>
        </p:nvSpPr>
        <p:spPr>
          <a:xfrm>
            <a:off x="421481" y="476672"/>
            <a:ext cx="8229600" cy="1143000"/>
          </a:xfrm>
        </p:spPr>
        <p:txBody>
          <a:bodyPr/>
          <a:lstStyle/>
          <a:p>
            <a:pPr algn="ctr"/>
            <a:r>
              <a:rPr lang="en-GB" altLang="en-US" sz="5400" b="1" dirty="0">
                <a:latin typeface="Arial Rounded MT Bold" pitchFamily="34" charset="0"/>
              </a:rPr>
              <a:t>Key Stage</a:t>
            </a:r>
          </a:p>
        </p:txBody>
      </p:sp>
      <p:sp>
        <p:nvSpPr>
          <p:cNvPr id="10242" name="Content Placeholder 2"/>
          <p:cNvSpPr>
            <a:spLocks noGrp="1"/>
          </p:cNvSpPr>
          <p:nvPr>
            <p:ph idx="1"/>
          </p:nvPr>
        </p:nvSpPr>
        <p:spPr>
          <a:xfrm>
            <a:off x="250825" y="1773238"/>
            <a:ext cx="8570913" cy="3887787"/>
          </a:xfrm>
        </p:spPr>
        <p:txBody>
          <a:bodyPr>
            <a:normAutofit lnSpcReduction="10000"/>
          </a:bodyPr>
          <a:lstStyle/>
          <a:p>
            <a:pPr marL="0" indent="0">
              <a:spcBef>
                <a:spcPts val="0"/>
              </a:spcBef>
              <a:buFontTx/>
              <a:buNone/>
              <a:defRPr/>
            </a:pPr>
            <a:endParaRPr lang="en-GB" altLang="en-US" sz="1000" dirty="0">
              <a:latin typeface="Arial Rounded MT Bold" panose="020F0704030504030204" pitchFamily="34" charset="0"/>
            </a:endParaRPr>
          </a:p>
          <a:p>
            <a:pPr marL="0" indent="0">
              <a:spcBef>
                <a:spcPts val="0"/>
              </a:spcBef>
              <a:buNone/>
              <a:defRPr/>
            </a:pPr>
            <a:r>
              <a:rPr lang="en-GB" altLang="en-US" sz="2800" dirty="0">
                <a:latin typeface="Arial Rounded MT Bold" panose="020F0704030504030204" pitchFamily="34" charset="0"/>
              </a:rPr>
              <a:t>Please read through: </a:t>
            </a:r>
          </a:p>
          <a:p>
            <a:pPr marL="0" indent="0">
              <a:spcBef>
                <a:spcPts val="0"/>
              </a:spcBef>
              <a:buNone/>
              <a:defRPr/>
            </a:pPr>
            <a:endParaRPr lang="en-GB" altLang="en-US" sz="1200" dirty="0">
              <a:latin typeface="Arial Rounded MT Bold" panose="020F0704030504030204" pitchFamily="34" charset="0"/>
            </a:endParaRPr>
          </a:p>
          <a:p>
            <a:pPr marL="0" indent="0" algn="ctr">
              <a:spcBef>
                <a:spcPts val="0"/>
              </a:spcBef>
              <a:buNone/>
              <a:defRPr/>
            </a:pPr>
            <a:r>
              <a:rPr lang="en-GB" altLang="en-US" sz="2800" b="1" dirty="0">
                <a:solidFill>
                  <a:srgbClr val="FF0000"/>
                </a:solidFill>
                <a:latin typeface="Arial Rounded MT Bold" panose="020F0704030504030204" pitchFamily="34" charset="0"/>
              </a:rPr>
              <a:t>Book 01 - Before you Begin</a:t>
            </a:r>
          </a:p>
          <a:p>
            <a:pPr marL="0" indent="0" algn="ctr">
              <a:spcBef>
                <a:spcPts val="0"/>
              </a:spcBef>
              <a:buNone/>
              <a:defRPr/>
            </a:pPr>
            <a:endParaRPr lang="en-GB" altLang="en-US" sz="1200" b="1" dirty="0">
              <a:solidFill>
                <a:srgbClr val="FF0000"/>
              </a:solidFill>
              <a:latin typeface="Arial Rounded MT Bold" panose="020F0704030504030204" pitchFamily="34" charset="0"/>
            </a:endParaRPr>
          </a:p>
          <a:p>
            <a:pPr marL="0" indent="0">
              <a:spcBef>
                <a:spcPts val="0"/>
              </a:spcBef>
              <a:buNone/>
              <a:defRPr/>
            </a:pPr>
            <a:r>
              <a:rPr lang="en-GB" altLang="en-US" sz="2800" b="1" i="1" dirty="0">
                <a:latin typeface="Arial Rounded MT Bold" panose="020F0704030504030204" pitchFamily="34" charset="0"/>
              </a:rPr>
              <a:t>This booklet details important changes to key stages this year, together with other relevant information.</a:t>
            </a:r>
          </a:p>
          <a:p>
            <a:pPr marL="0" indent="0">
              <a:spcBef>
                <a:spcPts val="0"/>
              </a:spcBef>
              <a:buFontTx/>
              <a:buNone/>
              <a:defRPr/>
            </a:pPr>
            <a:endParaRPr lang="en-GB" altLang="en-US" sz="1000" b="1" i="1" dirty="0">
              <a:latin typeface="Arial Rounded MT Bold" panose="020F0704030504030204" pitchFamily="34" charset="0"/>
            </a:endParaRPr>
          </a:p>
          <a:p>
            <a:pPr marL="0" indent="0">
              <a:spcBef>
                <a:spcPts val="0"/>
              </a:spcBef>
              <a:buFontTx/>
              <a:buNone/>
              <a:defRPr/>
            </a:pPr>
            <a:endParaRPr lang="en-GB" altLang="en-US" sz="1000" dirty="0">
              <a:latin typeface="Arial Rounded MT Bold" panose="020F0704030504030204" pitchFamily="34" charset="0"/>
            </a:endParaRPr>
          </a:p>
          <a:p>
            <a:pPr marL="0" indent="0">
              <a:spcBef>
                <a:spcPts val="0"/>
              </a:spcBef>
              <a:buNone/>
              <a:defRPr/>
            </a:pPr>
            <a:r>
              <a:rPr lang="en-GB" altLang="en-US" sz="2800" dirty="0">
                <a:latin typeface="Arial Rounded MT Bold" panose="020F0704030504030204" pitchFamily="34" charset="0"/>
              </a:rPr>
              <a:t>Any queries, check the document:</a:t>
            </a:r>
          </a:p>
          <a:p>
            <a:pPr marL="0" indent="0">
              <a:spcBef>
                <a:spcPts val="0"/>
              </a:spcBef>
              <a:buNone/>
              <a:defRPr/>
            </a:pPr>
            <a:r>
              <a:rPr lang="en-GB" altLang="en-US" sz="2800" b="1" dirty="0">
                <a:solidFill>
                  <a:srgbClr val="FF0000"/>
                </a:solidFill>
                <a:latin typeface="Arial Rounded MT Bold" panose="020F0704030504030204" pitchFamily="34" charset="0"/>
              </a:rPr>
              <a:t>Appendix 7 - I have a problem who do I contact?</a:t>
            </a:r>
            <a:endParaRPr lang="en-GB" altLang="en-US" sz="2800" dirty="0">
              <a:solidFill>
                <a:srgbClr val="FF0000"/>
              </a:solidFill>
              <a:latin typeface="Arial Rounded MT Bold" panose="020F07040305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itle 3"/>
          <p:cNvSpPr>
            <a:spLocks noGrp="1"/>
          </p:cNvSpPr>
          <p:nvPr>
            <p:ph type="title"/>
          </p:nvPr>
        </p:nvSpPr>
        <p:spPr>
          <a:xfrm>
            <a:off x="457199" y="259661"/>
            <a:ext cx="8229600" cy="1215008"/>
          </a:xfrm>
        </p:spPr>
        <p:txBody>
          <a:bodyPr>
            <a:noAutofit/>
          </a:bodyPr>
          <a:lstStyle/>
          <a:p>
            <a:pPr algn="ctr"/>
            <a:r>
              <a:rPr lang="en-GB" altLang="en-US" sz="3200" b="1" dirty="0">
                <a:latin typeface="Arial Rounded MT Bold" pitchFamily="34" charset="0"/>
              </a:rPr>
              <a:t>Check List for Completing the End of Key Stage 2023</a:t>
            </a:r>
          </a:p>
        </p:txBody>
      </p:sp>
      <p:sp>
        <p:nvSpPr>
          <p:cNvPr id="10242" name="Content Placeholder 2"/>
          <p:cNvSpPr>
            <a:spLocks noGrp="1"/>
          </p:cNvSpPr>
          <p:nvPr>
            <p:ph idx="1"/>
          </p:nvPr>
        </p:nvSpPr>
        <p:spPr>
          <a:xfrm>
            <a:off x="286542" y="1313384"/>
            <a:ext cx="8570913" cy="5355976"/>
          </a:xfrm>
        </p:spPr>
        <p:txBody>
          <a:bodyPr>
            <a:normAutofit fontScale="25000" lnSpcReduction="20000"/>
          </a:bodyPr>
          <a:lstStyle/>
          <a:p>
            <a:pPr lvl="0" eaLnBrk="0" hangingPunct="0"/>
            <a:r>
              <a:rPr lang="en-US" sz="8000" dirty="0">
                <a:latin typeface="Arial Rounded MT Bold" panose="020F0704030504030204" pitchFamily="34" charset="0"/>
                <a:cs typeface="Arial" panose="020B0604020202020204" pitchFamily="34" charset="0"/>
              </a:rPr>
              <a:t>Import the appropriate Wizards for the school</a:t>
            </a:r>
            <a:endParaRPr lang="en-GB" sz="8000" dirty="0">
              <a:latin typeface="Arial Rounded MT Bold" panose="020F0704030504030204" pitchFamily="34" charset="0"/>
              <a:cs typeface="Arial" panose="020B0604020202020204" pitchFamily="34" charset="0"/>
            </a:endParaRPr>
          </a:p>
          <a:p>
            <a:pPr lvl="0" eaLnBrk="0" hangingPunct="0"/>
            <a:r>
              <a:rPr lang="en-US" sz="8000" dirty="0">
                <a:latin typeface="Arial Rounded MT Bold" panose="020F0704030504030204" pitchFamily="34" charset="0"/>
                <a:cs typeface="Arial" panose="020B0604020202020204" pitchFamily="34" charset="0"/>
              </a:rPr>
              <a:t>Tidy up the Wizard Manager screen</a:t>
            </a:r>
            <a:endParaRPr lang="en-GB" sz="8000" dirty="0">
              <a:latin typeface="Arial Rounded MT Bold" panose="020F0704030504030204" pitchFamily="34" charset="0"/>
              <a:cs typeface="Arial" panose="020B0604020202020204" pitchFamily="34" charset="0"/>
            </a:endParaRPr>
          </a:p>
          <a:p>
            <a:pPr lvl="0" eaLnBrk="0" hangingPunct="0"/>
            <a:r>
              <a:rPr lang="en-US" sz="8000" dirty="0">
                <a:latin typeface="Arial Rounded MT Bold" panose="020F0704030504030204" pitchFamily="34" charset="0"/>
                <a:cs typeface="Arial" panose="020B0604020202020204" pitchFamily="34" charset="0"/>
              </a:rPr>
              <a:t>Select the appropriate Wizard for the key stage </a:t>
            </a:r>
            <a:endParaRPr lang="en-GB" sz="8000" dirty="0">
              <a:latin typeface="Arial Rounded MT Bold" panose="020F0704030504030204" pitchFamily="34" charset="0"/>
              <a:cs typeface="Arial" panose="020B0604020202020204" pitchFamily="34" charset="0"/>
            </a:endParaRPr>
          </a:p>
          <a:p>
            <a:pPr lvl="0" eaLnBrk="0" hangingPunct="0"/>
            <a:r>
              <a:rPr lang="en-US" sz="8000" dirty="0">
                <a:latin typeface="Arial Rounded MT Bold" panose="020F0704030504030204" pitchFamily="34" charset="0"/>
                <a:cs typeface="Arial" panose="020B0604020202020204" pitchFamily="34" charset="0"/>
              </a:rPr>
              <a:t>Select the required group</a:t>
            </a:r>
            <a:endParaRPr lang="en-GB" sz="8000" dirty="0">
              <a:latin typeface="Arial Rounded MT Bold" panose="020F0704030504030204" pitchFamily="34" charset="0"/>
              <a:cs typeface="Arial" panose="020B0604020202020204" pitchFamily="34" charset="0"/>
            </a:endParaRPr>
          </a:p>
          <a:p>
            <a:pPr lvl="0" eaLnBrk="0" hangingPunct="0"/>
            <a:r>
              <a:rPr lang="en-US" sz="8000" dirty="0">
                <a:latin typeface="Arial Rounded MT Bold" panose="020F0704030504030204" pitchFamily="34" charset="0"/>
                <a:cs typeface="Arial" panose="020B0604020202020204" pitchFamily="34" charset="0"/>
              </a:rPr>
              <a:t>Open the marksheets for data entry</a:t>
            </a:r>
          </a:p>
          <a:p>
            <a:pPr lvl="0" eaLnBrk="0" hangingPunct="0"/>
            <a:r>
              <a:rPr lang="en-US" sz="8000" dirty="0">
                <a:latin typeface="Arial Rounded MT Bold" panose="020F0704030504030204" pitchFamily="34" charset="0"/>
                <a:cs typeface="Arial" panose="020B0604020202020204" pitchFamily="34" charset="0"/>
              </a:rPr>
              <a:t>Change the membership date to pull through leavers </a:t>
            </a:r>
            <a:r>
              <a:rPr lang="en-US" sz="8000" b="1" dirty="0">
                <a:latin typeface="Arial Rounded MT Bold" panose="020F0704030504030204" pitchFamily="34" charset="0"/>
                <a:cs typeface="Arial" panose="020B0604020202020204" pitchFamily="34" charset="0"/>
              </a:rPr>
              <a:t>(Phonics 1&amp;2 only)</a:t>
            </a:r>
            <a:endParaRPr lang="en-GB" sz="8000" b="1" dirty="0">
              <a:latin typeface="Arial Rounded MT Bold" panose="020F0704030504030204" pitchFamily="34" charset="0"/>
              <a:cs typeface="Arial" panose="020B0604020202020204" pitchFamily="34" charset="0"/>
            </a:endParaRPr>
          </a:p>
          <a:p>
            <a:pPr lvl="0" eaLnBrk="0" hangingPunct="0"/>
            <a:r>
              <a:rPr lang="en-US" sz="8000" dirty="0">
                <a:latin typeface="Arial Rounded MT Bold" panose="020F0704030504030204" pitchFamily="34" charset="0"/>
                <a:cs typeface="Arial" panose="020B0604020202020204" pitchFamily="34" charset="0"/>
              </a:rPr>
              <a:t>Enter grades/results </a:t>
            </a:r>
            <a:endParaRPr lang="en-GB" sz="8000" dirty="0">
              <a:latin typeface="Arial Rounded MT Bold" panose="020F0704030504030204" pitchFamily="34" charset="0"/>
              <a:cs typeface="Arial" panose="020B0604020202020204" pitchFamily="34" charset="0"/>
            </a:endParaRPr>
          </a:p>
          <a:p>
            <a:pPr lvl="0" eaLnBrk="0" hangingPunct="0"/>
            <a:r>
              <a:rPr lang="en-US" sz="8000" dirty="0">
                <a:latin typeface="Arial Rounded MT Bold" panose="020F0704030504030204" pitchFamily="34" charset="0"/>
                <a:cs typeface="Arial" panose="020B0604020202020204" pitchFamily="34" charset="0"/>
              </a:rPr>
              <a:t>Save and calculate the marksheets</a:t>
            </a:r>
            <a:endParaRPr lang="en-GB" sz="8000" dirty="0">
              <a:latin typeface="Arial Rounded MT Bold" panose="020F0704030504030204" pitchFamily="34" charset="0"/>
              <a:cs typeface="Arial" panose="020B0604020202020204" pitchFamily="34" charset="0"/>
            </a:endParaRPr>
          </a:p>
          <a:p>
            <a:pPr lvl="0" eaLnBrk="0" hangingPunct="0"/>
            <a:r>
              <a:rPr lang="en-US" sz="8000" dirty="0">
                <a:latin typeface="Arial Rounded MT Bold" panose="020F0704030504030204" pitchFamily="34" charset="0"/>
                <a:cs typeface="Arial" panose="020B0604020202020204" pitchFamily="34" charset="0"/>
              </a:rPr>
              <a:t>Check for missing/incorrect results</a:t>
            </a:r>
            <a:endParaRPr lang="en-GB" sz="8000" dirty="0">
              <a:latin typeface="Arial Rounded MT Bold" panose="020F0704030504030204" pitchFamily="34" charset="0"/>
              <a:cs typeface="Arial" panose="020B0604020202020204" pitchFamily="34" charset="0"/>
            </a:endParaRPr>
          </a:p>
          <a:p>
            <a:pPr lvl="0" eaLnBrk="0" hangingPunct="0"/>
            <a:r>
              <a:rPr lang="en-US" sz="8000" dirty="0">
                <a:latin typeface="Arial Rounded MT Bold" panose="020F0704030504030204" pitchFamily="34" charset="0"/>
                <a:cs typeface="Arial" panose="020B0604020202020204" pitchFamily="34" charset="0"/>
              </a:rPr>
              <a:t>Class Teacher and Headteacher to sign off the marksheets</a:t>
            </a:r>
            <a:endParaRPr lang="en-GB" sz="8000" dirty="0">
              <a:latin typeface="Arial Rounded MT Bold" panose="020F0704030504030204" pitchFamily="34" charset="0"/>
              <a:cs typeface="Arial" panose="020B0604020202020204" pitchFamily="34" charset="0"/>
            </a:endParaRPr>
          </a:p>
          <a:p>
            <a:pPr lvl="0" eaLnBrk="0" hangingPunct="0"/>
            <a:r>
              <a:rPr lang="en-US" sz="8000" b="1" dirty="0">
                <a:latin typeface="Arial Rounded MT Bold" panose="020F0704030504030204" pitchFamily="34" charset="0"/>
                <a:cs typeface="Arial" panose="020B0604020202020204" pitchFamily="34" charset="0"/>
              </a:rPr>
              <a:t>EYFS/Phonics/KS1 – </a:t>
            </a:r>
            <a:r>
              <a:rPr lang="en-US" sz="8000" dirty="0">
                <a:latin typeface="Arial Rounded MT Bold" panose="020F0704030504030204" pitchFamily="34" charset="0"/>
                <a:cs typeface="Arial" panose="020B0604020202020204" pitchFamily="34" charset="0"/>
              </a:rPr>
              <a:t>Using the CTF routine, upload results to the LA </a:t>
            </a:r>
            <a:r>
              <a:rPr lang="en-US" sz="8000" b="1" dirty="0">
                <a:latin typeface="Arial Rounded MT Bold" panose="020F0704030504030204" pitchFamily="34" charset="0"/>
                <a:cs typeface="Arial" panose="020B0604020202020204" pitchFamily="34" charset="0"/>
              </a:rPr>
              <a:t>KS2 – </a:t>
            </a:r>
            <a:r>
              <a:rPr lang="en-US" sz="8000" dirty="0">
                <a:latin typeface="Arial Rounded MT Bold" panose="020F0704030504030204" pitchFamily="34" charset="0"/>
                <a:cs typeface="Arial" panose="020B0604020202020204" pitchFamily="34" charset="0"/>
              </a:rPr>
              <a:t>Using the CTF routine, upload results to the </a:t>
            </a:r>
            <a:r>
              <a:rPr lang="en-US" sz="8000" b="1" dirty="0">
                <a:latin typeface="Arial Rounded MT Bold" panose="020F0704030504030204" pitchFamily="34" charset="0"/>
                <a:cs typeface="Arial" panose="020B0604020202020204" pitchFamily="34" charset="0"/>
              </a:rPr>
              <a:t>Primary Assessment Gateway (PAG)</a:t>
            </a:r>
            <a:endParaRPr lang="en-GB" sz="8000" b="1" dirty="0">
              <a:latin typeface="Arial Rounded MT Bold" panose="020F0704030504030204" pitchFamily="34" charset="0"/>
              <a:cs typeface="Arial" panose="020B0604020202020204" pitchFamily="34" charset="0"/>
            </a:endParaRPr>
          </a:p>
          <a:p>
            <a:pPr lvl="0" eaLnBrk="0" hangingPunct="0"/>
            <a:r>
              <a:rPr lang="en-US" sz="8000" dirty="0">
                <a:latin typeface="Arial Rounded MT Bold" panose="020F0704030504030204" pitchFamily="34" charset="0"/>
                <a:cs typeface="Arial" panose="020B0604020202020204" pitchFamily="34" charset="0"/>
              </a:rPr>
              <a:t>Print reports for parents/guardians</a:t>
            </a:r>
            <a:endParaRPr lang="en-GB" sz="8000" dirty="0">
              <a:latin typeface="Arial Rounded MT Bold" panose="020F0704030504030204" pitchFamily="34" charset="0"/>
              <a:cs typeface="Arial" panose="020B0604020202020204" pitchFamily="34" charset="0"/>
            </a:endParaRPr>
          </a:p>
          <a:p>
            <a:r>
              <a:rPr lang="en-US" sz="8000" dirty="0">
                <a:latin typeface="Arial Rounded MT Bold" panose="020F0704030504030204" pitchFamily="34" charset="0"/>
                <a:cs typeface="Arial" panose="020B0604020202020204" pitchFamily="34" charset="0"/>
              </a:rPr>
              <a:t>Upload the reports to the pupils’ records</a:t>
            </a:r>
            <a:endParaRPr lang="en-GB" altLang="en-US" sz="8000" dirty="0">
              <a:latin typeface="Arial Rounded MT Bold" panose="020F0704030504030204" pitchFamily="34" charset="0"/>
              <a:cs typeface="Arial" panose="020B0604020202020204" pitchFamily="34" charset="0"/>
            </a:endParaRPr>
          </a:p>
        </p:txBody>
      </p:sp>
    </p:spTree>
    <p:extLst>
      <p:ext uri="{BB962C8B-B14F-4D97-AF65-F5344CB8AC3E}">
        <p14:creationId xmlns:p14="http://schemas.microsoft.com/office/powerpoint/2010/main" val="2284461878"/>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WCC">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3346846e-c79f-453c-9260-95c8ad61472c"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E4B84A007CD6C469ADC72575C677A5A" ma:contentTypeVersion="11" ma:contentTypeDescription="Create a new document." ma:contentTypeScope="" ma:versionID="038c7cb6c4d877bd85c14c8642d2d7b1">
  <xsd:schema xmlns:xsd="http://www.w3.org/2001/XMLSchema" xmlns:xs="http://www.w3.org/2001/XMLSchema" xmlns:p="http://schemas.microsoft.com/office/2006/metadata/properties" xmlns:ns3="3346846e-c79f-453c-9260-95c8ad61472c" targetNamespace="http://schemas.microsoft.com/office/2006/metadata/properties" ma:root="true" ma:fieldsID="2fc4ee8a9b87c09231bfa3e28193d1c1" ns3:_="">
    <xsd:import namespace="3346846e-c79f-453c-9260-95c8ad61472c"/>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346846e-c79f-453c-9260-95c8ad61472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_activity" ma:index="18" nillable="true" ma:displayName="_activity" ma:hidden="true" ma:internalName="_activity">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99DF0B6-9C83-43FB-BFF8-D9AD5E9F76D7}">
  <ds:schemaRefs>
    <ds:schemaRef ds:uri="http://purl.org/dc/terms/"/>
    <ds:schemaRef ds:uri="http://purl.org/dc/elements/1.1/"/>
    <ds:schemaRef ds:uri="3346846e-c79f-453c-9260-95c8ad61472c"/>
    <ds:schemaRef ds:uri="http://schemas.microsoft.com/office/2006/documentManagement/types"/>
    <ds:schemaRef ds:uri="http://www.w3.org/XML/1998/namespace"/>
    <ds:schemaRef ds:uri="http://schemas.microsoft.com/office/infopath/2007/PartnerControls"/>
    <ds:schemaRef ds:uri="http://schemas.openxmlformats.org/package/2006/metadata/core-properties"/>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1D206548-69D9-4D7B-AAFE-1D0E95502D35}">
  <ds:schemaRefs>
    <ds:schemaRef ds:uri="http://schemas.microsoft.com/sharepoint/v3/contenttype/forms"/>
  </ds:schemaRefs>
</ds:datastoreItem>
</file>

<file path=customXml/itemProps3.xml><?xml version="1.0" encoding="utf-8"?>
<ds:datastoreItem xmlns:ds="http://schemas.openxmlformats.org/officeDocument/2006/customXml" ds:itemID="{2A9D17F0-AB77-422A-A481-BE451790DCE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346846e-c79f-453c-9260-95c8ad61472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WCC</Template>
  <TotalTime>172429</TotalTime>
  <Words>2747</Words>
  <Application>Microsoft Office PowerPoint</Application>
  <PresentationFormat>On-screen Show (4:3)</PresentationFormat>
  <Paragraphs>297</Paragraphs>
  <Slides>29</Slides>
  <Notes>27</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29</vt:i4>
      </vt:variant>
    </vt:vector>
  </HeadingPairs>
  <TitlesOfParts>
    <vt:vector size="37" baseType="lpstr">
      <vt:lpstr>Arial</vt:lpstr>
      <vt:lpstr>Arial Rounded MT Bold</vt:lpstr>
      <vt:lpstr>Century Gothic</vt:lpstr>
      <vt:lpstr>Garamond</vt:lpstr>
      <vt:lpstr>Times New Roman</vt:lpstr>
      <vt:lpstr>Wingdings</vt:lpstr>
      <vt:lpstr>WCC</vt:lpstr>
      <vt:lpstr>Savon</vt:lpstr>
      <vt:lpstr>Key Stage  2023</vt:lpstr>
      <vt:lpstr>Key Stage</vt:lpstr>
      <vt:lpstr>Documentation Centre</vt:lpstr>
      <vt:lpstr>From Midas pages</vt:lpstr>
      <vt:lpstr>From the Downloads pages</vt:lpstr>
      <vt:lpstr>Documentation List – Main Docs</vt:lpstr>
      <vt:lpstr>Documentation List – Appendices</vt:lpstr>
      <vt:lpstr>Key Stage</vt:lpstr>
      <vt:lpstr>Check List for Completing the End of Key Stage 2023</vt:lpstr>
      <vt:lpstr>Note to Academies / Free Schools</vt:lpstr>
      <vt:lpstr>Note to Academies / Free Schools </vt:lpstr>
      <vt:lpstr>Missing Pupils</vt:lpstr>
      <vt:lpstr>PowerPoint Presentation</vt:lpstr>
      <vt:lpstr>PowerPoint Presentation</vt:lpstr>
      <vt:lpstr>PowerPoint Presentation</vt:lpstr>
      <vt:lpstr>PowerPoint Presentation</vt:lpstr>
      <vt:lpstr>Key Stage 1 &amp; Key Stage 2 Changes Removal of ‘D’ (Disapplied)</vt:lpstr>
      <vt:lpstr>Key Stage 2 Results</vt:lpstr>
      <vt:lpstr>Key Stage 2 – Pupils who change schools </vt:lpstr>
      <vt:lpstr>Key Stage 2 Results</vt:lpstr>
      <vt:lpstr>Key Stage – Reminders:</vt:lpstr>
      <vt:lpstr>PowerPoint Presentation</vt:lpstr>
      <vt:lpstr>PowerPoint Presentation</vt:lpstr>
      <vt:lpstr>End of Key Stage Process</vt:lpstr>
      <vt:lpstr>User Assessment Defined Groups</vt:lpstr>
      <vt:lpstr>Methods of Entering Results into Marksheets</vt:lpstr>
      <vt:lpstr>Shortcut Panel</vt:lpstr>
      <vt:lpstr>PowerPoint Presentation</vt:lpstr>
      <vt:lpstr>PowerPoint Presentation</vt:lpstr>
    </vt:vector>
  </TitlesOfParts>
  <Company>Warwickshire County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Liz Clark</dc:creator>
  <cp:lastModifiedBy>Y Callaghan SAS</cp:lastModifiedBy>
  <cp:revision>295</cp:revision>
  <cp:lastPrinted>2022-05-10T10:08:15Z</cp:lastPrinted>
  <dcterms:created xsi:type="dcterms:W3CDTF">2002-05-03T12:35:45Z</dcterms:created>
  <dcterms:modified xsi:type="dcterms:W3CDTF">2023-05-10T11:14:04Z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478af4b5-bfed-4784-9cbe-eeacd1c8ef36_Enabled">
    <vt:lpwstr>true</vt:lpwstr>
  </property>
  <property fmtid="{D5CDD505-2E9C-101B-9397-08002B2CF9AE}" pid="3" name="MSIP_Label_478af4b5-bfed-4784-9cbe-eeacd1c8ef36_SetDate">
    <vt:lpwstr>2022-04-13T13:59:14Z</vt:lpwstr>
  </property>
  <property fmtid="{D5CDD505-2E9C-101B-9397-08002B2CF9AE}" pid="4" name="MSIP_Label_478af4b5-bfed-4784-9cbe-eeacd1c8ef36_Method">
    <vt:lpwstr>Privileged</vt:lpwstr>
  </property>
  <property fmtid="{D5CDD505-2E9C-101B-9397-08002B2CF9AE}" pid="5" name="MSIP_Label_478af4b5-bfed-4784-9cbe-eeacd1c8ef36_Name">
    <vt:lpwstr>Not Protectively Marked</vt:lpwstr>
  </property>
  <property fmtid="{D5CDD505-2E9C-101B-9397-08002B2CF9AE}" pid="6" name="MSIP_Label_478af4b5-bfed-4784-9cbe-eeacd1c8ef36_SiteId">
    <vt:lpwstr>88b0aa06-5927-4bbb-a893-89cc2713ac82</vt:lpwstr>
  </property>
  <property fmtid="{D5CDD505-2E9C-101B-9397-08002B2CF9AE}" pid="7" name="MSIP_Label_478af4b5-bfed-4784-9cbe-eeacd1c8ef36_ActionId">
    <vt:lpwstr>3356a151-e98d-4fca-9e71-da62ed7c4140</vt:lpwstr>
  </property>
  <property fmtid="{D5CDD505-2E9C-101B-9397-08002B2CF9AE}" pid="8" name="MSIP_Label_478af4b5-bfed-4784-9cbe-eeacd1c8ef36_ContentBits">
    <vt:lpwstr>0</vt:lpwstr>
  </property>
  <property fmtid="{D5CDD505-2E9C-101B-9397-08002B2CF9AE}" pid="9" name="ContentTypeId">
    <vt:lpwstr>0x010100FE4B84A007CD6C469ADC72575C677A5A</vt:lpwstr>
  </property>
</Properties>
</file>